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Arimo" charset="0"/>
      <p:regular r:id="rId23"/>
    </p:embeddedFont>
    <p:embeddedFont>
      <p:font typeface="Arial Bold" pitchFamily="34" charset="0"/>
      <p:bold r:id="rId24"/>
    </p:embeddedFont>
    <p:embeddedFont>
      <p:font typeface="Stencil" pitchFamily="82" charset="0"/>
      <p:regular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Arimo Bold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1" d="100"/>
          <a:sy n="51" d="100"/>
        </p:scale>
        <p:origin x="-45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DE7AB-E13B-445C-A5C7-A08B7FE786D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EE541-00FA-4B86-B413-24306A692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21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E541-00FA-4B86-B413-24306A6920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255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svg"/><Relationship Id="rId7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svg"/><Relationship Id="rId7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1.jpeg"/><Relationship Id="rId5" Type="http://schemas.openxmlformats.org/officeDocument/2006/relationships/image" Target="../media/image17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.svg"/><Relationship Id="rId7" Type="http://schemas.openxmlformats.org/officeDocument/2006/relationships/image" Target="../media/image32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jpeg"/><Relationship Id="rId4" Type="http://schemas.openxmlformats.org/officeDocument/2006/relationships/image" Target="../media/image26.png"/><Relationship Id="rId9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4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6.svg"/><Relationship Id="rId7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svg"/><Relationship Id="rId7" Type="http://schemas.openxmlformats.org/officeDocument/2006/relationships/image" Target="../media/image3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37.png"/><Relationship Id="rId9" Type="http://schemas.openxmlformats.org/officeDocument/2006/relationships/image" Target="../media/image2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6.svg"/><Relationship Id="rId7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51.svg"/><Relationship Id="rId5" Type="http://schemas.openxmlformats.org/officeDocument/2006/relationships/image" Target="../media/image20.png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6.svg"/><Relationship Id="rId7" Type="http://schemas.openxmlformats.org/officeDocument/2006/relationships/image" Target="../media/image4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20.pn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08249" y="8705795"/>
            <a:ext cx="1105010" cy="1105010"/>
            <a:chOff x="0" y="0"/>
            <a:chExt cx="1473346" cy="1473346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1437894" cy="1437894"/>
            </a:xfrm>
            <a:custGeom>
              <a:avLst/>
              <a:gdLst/>
              <a:ahLst/>
              <a:cxnLst/>
              <a:rect l="l" t="t" r="r" b="b"/>
              <a:pathLst>
                <a:path w="1437894" h="1437894">
                  <a:moveTo>
                    <a:pt x="718947" y="1437767"/>
                  </a:moveTo>
                  <a:cubicBezTo>
                    <a:pt x="1115187" y="1437767"/>
                    <a:pt x="1437894" y="1115187"/>
                    <a:pt x="1437894" y="718820"/>
                  </a:cubicBezTo>
                  <a:cubicBezTo>
                    <a:pt x="1437894" y="322453"/>
                    <a:pt x="1115187" y="0"/>
                    <a:pt x="718947" y="0"/>
                  </a:cubicBezTo>
                  <a:cubicBezTo>
                    <a:pt x="322707" y="0"/>
                    <a:pt x="0" y="322580"/>
                    <a:pt x="0" y="718947"/>
                  </a:cubicBezTo>
                  <a:cubicBezTo>
                    <a:pt x="0" y="1115314"/>
                    <a:pt x="322580" y="1437894"/>
                    <a:pt x="718947" y="1437894"/>
                  </a:cubicBezTo>
                </a:path>
              </a:pathLst>
            </a:custGeom>
            <a:solidFill>
              <a:srgbClr val="3E826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3734007" y="5953708"/>
            <a:ext cx="4555191" cy="4400985"/>
            <a:chOff x="0" y="0"/>
            <a:chExt cx="6350626" cy="5893380"/>
          </a:xfrm>
        </p:grpSpPr>
        <p:sp>
          <p:nvSpPr>
            <p:cNvPr id="5" name="Freeform 5"/>
            <p:cNvSpPr/>
            <p:nvPr/>
          </p:nvSpPr>
          <p:spPr>
            <a:xfrm>
              <a:off x="-499999" y="25400"/>
              <a:ext cx="6825615" cy="6373495"/>
            </a:xfrm>
            <a:custGeom>
              <a:avLst/>
              <a:gdLst/>
              <a:ahLst/>
              <a:cxnLst/>
              <a:rect l="l" t="t" r="r" b="b"/>
              <a:pathLst>
                <a:path w="6825615" h="6373495">
                  <a:moveTo>
                    <a:pt x="6825615" y="0"/>
                  </a:moveTo>
                  <a:lnTo>
                    <a:pt x="1475867" y="2636774"/>
                  </a:lnTo>
                  <a:cubicBezTo>
                    <a:pt x="1475867" y="2636774"/>
                    <a:pt x="0" y="3365881"/>
                    <a:pt x="726440" y="4841748"/>
                  </a:cubicBezTo>
                  <a:lnTo>
                    <a:pt x="754380" y="4897628"/>
                  </a:lnTo>
                  <a:cubicBezTo>
                    <a:pt x="754380" y="4897628"/>
                    <a:pt x="1483487" y="6373495"/>
                    <a:pt x="2959354" y="5647055"/>
                  </a:cubicBezTo>
                  <a:lnTo>
                    <a:pt x="6825615" y="3739261"/>
                  </a:lnTo>
                  <a:lnTo>
                    <a:pt x="6825615" y="0"/>
                  </a:lnTo>
                  <a:close/>
                </a:path>
              </a:pathLst>
            </a:custGeom>
            <a:solidFill>
              <a:srgbClr val="75BDA7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565744" y="6849148"/>
            <a:ext cx="1733721" cy="1295528"/>
            <a:chOff x="0" y="0"/>
            <a:chExt cx="2311628" cy="1727370"/>
          </a:xfrm>
        </p:grpSpPr>
        <p:sp>
          <p:nvSpPr>
            <p:cNvPr id="7" name="Freeform 7"/>
            <p:cNvSpPr/>
            <p:nvPr/>
          </p:nvSpPr>
          <p:spPr>
            <a:xfrm>
              <a:off x="-94996" y="25400"/>
              <a:ext cx="2392934" cy="1818767"/>
            </a:xfrm>
            <a:custGeom>
              <a:avLst/>
              <a:gdLst/>
              <a:ahLst/>
              <a:cxnLst/>
              <a:rect l="l" t="t" r="r" b="b"/>
              <a:pathLst>
                <a:path w="2392934" h="1818767">
                  <a:moveTo>
                    <a:pt x="2392934" y="0"/>
                  </a:moveTo>
                  <a:lnTo>
                    <a:pt x="441960" y="962787"/>
                  </a:lnTo>
                  <a:cubicBezTo>
                    <a:pt x="441960" y="962787"/>
                    <a:pt x="0" y="1181227"/>
                    <a:pt x="152400" y="1493647"/>
                  </a:cubicBezTo>
                  <a:lnTo>
                    <a:pt x="157480" y="1506347"/>
                  </a:lnTo>
                  <a:cubicBezTo>
                    <a:pt x="157480" y="1506347"/>
                    <a:pt x="312420" y="1818767"/>
                    <a:pt x="754380" y="1600327"/>
                  </a:cubicBezTo>
                  <a:lnTo>
                    <a:pt x="2390394" y="792607"/>
                  </a:lnTo>
                  <a:lnTo>
                    <a:pt x="239039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115491" y="-2534"/>
            <a:ext cx="2171915" cy="1505098"/>
            <a:chOff x="0" y="0"/>
            <a:chExt cx="2895886" cy="2006798"/>
          </a:xfrm>
        </p:grpSpPr>
        <p:sp>
          <p:nvSpPr>
            <p:cNvPr id="9" name="Freeform 9"/>
            <p:cNvSpPr/>
            <p:nvPr/>
          </p:nvSpPr>
          <p:spPr>
            <a:xfrm>
              <a:off x="-94996" y="25400"/>
              <a:ext cx="2987294" cy="2110867"/>
            </a:xfrm>
            <a:custGeom>
              <a:avLst/>
              <a:gdLst/>
              <a:ahLst/>
              <a:cxnLst/>
              <a:rect l="l" t="t" r="r" b="b"/>
              <a:pathLst>
                <a:path w="2987294" h="2110867">
                  <a:moveTo>
                    <a:pt x="2987294" y="0"/>
                  </a:moveTo>
                  <a:lnTo>
                    <a:pt x="441960" y="1254887"/>
                  </a:lnTo>
                  <a:cubicBezTo>
                    <a:pt x="441960" y="1254887"/>
                    <a:pt x="0" y="1473327"/>
                    <a:pt x="152400" y="1785747"/>
                  </a:cubicBezTo>
                  <a:lnTo>
                    <a:pt x="157480" y="1798447"/>
                  </a:lnTo>
                  <a:cubicBezTo>
                    <a:pt x="157480" y="1798447"/>
                    <a:pt x="312420" y="2110867"/>
                    <a:pt x="754380" y="1892427"/>
                  </a:cubicBezTo>
                  <a:lnTo>
                    <a:pt x="2987294" y="792607"/>
                  </a:lnTo>
                  <a:lnTo>
                    <a:pt x="2987294" y="0"/>
                  </a:lnTo>
                  <a:close/>
                </a:path>
              </a:pathLst>
            </a:custGeom>
            <a:solidFill>
              <a:srgbClr val="75BDA7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9805170" y="-19051"/>
            <a:ext cx="7468335" cy="3200715"/>
            <a:chOff x="0" y="0"/>
            <a:chExt cx="9957780" cy="4267620"/>
          </a:xfrm>
        </p:grpSpPr>
        <p:sp>
          <p:nvSpPr>
            <p:cNvPr id="11" name="Freeform 11"/>
            <p:cNvSpPr/>
            <p:nvPr/>
          </p:nvSpPr>
          <p:spPr>
            <a:xfrm>
              <a:off x="-326644" y="25400"/>
              <a:ext cx="10262616" cy="4587748"/>
            </a:xfrm>
            <a:custGeom>
              <a:avLst/>
              <a:gdLst/>
              <a:ahLst/>
              <a:cxnLst/>
              <a:rect l="l" t="t" r="r" b="b"/>
              <a:pathLst>
                <a:path w="10262616" h="4587748">
                  <a:moveTo>
                    <a:pt x="5357495" y="0"/>
                  </a:moveTo>
                  <a:lnTo>
                    <a:pt x="1069467" y="2113534"/>
                  </a:lnTo>
                  <a:cubicBezTo>
                    <a:pt x="1069467" y="2113534"/>
                    <a:pt x="0" y="2641854"/>
                    <a:pt x="472567" y="3597021"/>
                  </a:cubicBezTo>
                  <a:lnTo>
                    <a:pt x="490347" y="3632581"/>
                  </a:lnTo>
                  <a:cubicBezTo>
                    <a:pt x="490347" y="3632581"/>
                    <a:pt x="960247" y="4587748"/>
                    <a:pt x="2029714" y="4061841"/>
                  </a:cubicBezTo>
                  <a:lnTo>
                    <a:pt x="10262616" y="0"/>
                  </a:lnTo>
                  <a:lnTo>
                    <a:pt x="5357495" y="0"/>
                  </a:lnTo>
                  <a:close/>
                </a:path>
              </a:pathLst>
            </a:custGeom>
            <a:solidFill>
              <a:srgbClr val="3E826E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9778445" y="-19051"/>
            <a:ext cx="7544542" cy="3219766"/>
          </a:xfrm>
          <a:custGeom>
            <a:avLst/>
            <a:gdLst/>
            <a:ahLst/>
            <a:cxnLst/>
            <a:rect l="l" t="t" r="r" b="b"/>
            <a:pathLst>
              <a:path w="7544542" h="3219766">
                <a:moveTo>
                  <a:pt x="0" y="0"/>
                </a:moveTo>
                <a:lnTo>
                  <a:pt x="7544542" y="0"/>
                </a:lnTo>
                <a:lnTo>
                  <a:pt x="7544542" y="3219766"/>
                </a:lnTo>
                <a:lnTo>
                  <a:pt x="0" y="32197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028700" y="4689407"/>
            <a:ext cx="3517155" cy="246395"/>
            <a:chOff x="0" y="0"/>
            <a:chExt cx="4316592" cy="302400"/>
          </a:xfrm>
        </p:grpSpPr>
        <p:sp>
          <p:nvSpPr>
            <p:cNvPr id="14" name="Freeform 14"/>
            <p:cNvSpPr/>
            <p:nvPr/>
          </p:nvSpPr>
          <p:spPr>
            <a:xfrm>
              <a:off x="25273" y="23241"/>
              <a:ext cx="4288790" cy="258191"/>
            </a:xfrm>
            <a:custGeom>
              <a:avLst/>
              <a:gdLst/>
              <a:ahLst/>
              <a:cxnLst/>
              <a:rect l="l" t="t" r="r" b="b"/>
              <a:pathLst>
                <a:path w="4288790" h="258191">
                  <a:moveTo>
                    <a:pt x="4149090" y="258191"/>
                  </a:moveTo>
                  <a:lnTo>
                    <a:pt x="139700" y="258191"/>
                  </a:lnTo>
                  <a:cubicBezTo>
                    <a:pt x="63500" y="258191"/>
                    <a:pt x="0" y="200025"/>
                    <a:pt x="0" y="130302"/>
                  </a:cubicBezTo>
                  <a:cubicBezTo>
                    <a:pt x="0" y="58166"/>
                    <a:pt x="63500" y="0"/>
                    <a:pt x="139700" y="0"/>
                  </a:cubicBezTo>
                  <a:lnTo>
                    <a:pt x="4149090" y="0"/>
                  </a:lnTo>
                  <a:cubicBezTo>
                    <a:pt x="4225290" y="0"/>
                    <a:pt x="4288790" y="58166"/>
                    <a:pt x="4288790" y="127889"/>
                  </a:cubicBezTo>
                  <a:cubicBezTo>
                    <a:pt x="4288790" y="200025"/>
                    <a:pt x="4227830" y="258191"/>
                    <a:pt x="4149090" y="258191"/>
                  </a:cubicBezTo>
                  <a:close/>
                </a:path>
              </a:pathLst>
            </a:custGeom>
            <a:gradFill rotWithShape="1">
              <a:gsLst>
                <a:gs pos="0">
                  <a:srgbClr val="3E826E">
                    <a:alpha val="100000"/>
                  </a:srgbClr>
                </a:gs>
                <a:gs pos="100000">
                  <a:srgbClr val="75BDA7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15" name="Group 15"/>
          <p:cNvGrpSpPr/>
          <p:nvPr/>
        </p:nvGrpSpPr>
        <p:grpSpPr>
          <a:xfrm>
            <a:off x="-11724" y="7586817"/>
            <a:ext cx="1072662" cy="1424744"/>
            <a:chOff x="0" y="0"/>
            <a:chExt cx="1430216" cy="1899658"/>
          </a:xfrm>
        </p:grpSpPr>
        <p:sp>
          <p:nvSpPr>
            <p:cNvPr id="16" name="Freeform 16"/>
            <p:cNvSpPr/>
            <p:nvPr/>
          </p:nvSpPr>
          <p:spPr>
            <a:xfrm>
              <a:off x="17907" y="17018"/>
              <a:ext cx="1398143" cy="1873377"/>
            </a:xfrm>
            <a:custGeom>
              <a:avLst/>
              <a:gdLst/>
              <a:ahLst/>
              <a:cxnLst/>
              <a:rect l="l" t="t" r="r" b="b"/>
              <a:pathLst>
                <a:path w="1398143" h="1873377">
                  <a:moveTo>
                    <a:pt x="411988" y="0"/>
                  </a:moveTo>
                  <a:lnTo>
                    <a:pt x="0" y="0"/>
                  </a:lnTo>
                  <a:lnTo>
                    <a:pt x="0" y="1873377"/>
                  </a:lnTo>
                  <a:lnTo>
                    <a:pt x="411988" y="1873377"/>
                  </a:lnTo>
                  <a:cubicBezTo>
                    <a:pt x="411988" y="1873377"/>
                    <a:pt x="1398143" y="1873377"/>
                    <a:pt x="1398143" y="953897"/>
                  </a:cubicBezTo>
                  <a:lnTo>
                    <a:pt x="1398143" y="919480"/>
                  </a:lnTo>
                  <a:cubicBezTo>
                    <a:pt x="1398143" y="919480"/>
                    <a:pt x="1398143" y="0"/>
                    <a:pt x="411988" y="0"/>
                  </a:cubicBezTo>
                  <a:close/>
                </a:path>
              </a:pathLst>
            </a:custGeom>
            <a:solidFill>
              <a:srgbClr val="75BDA7"/>
            </a:solidFill>
          </p:spPr>
        </p:sp>
      </p:grpSp>
      <p:sp>
        <p:nvSpPr>
          <p:cNvPr id="17" name="Freeform 17"/>
          <p:cNvSpPr/>
          <p:nvPr/>
        </p:nvSpPr>
        <p:spPr>
          <a:xfrm>
            <a:off x="7042484" y="-19050"/>
            <a:ext cx="11242231" cy="8743896"/>
          </a:xfrm>
          <a:custGeom>
            <a:avLst/>
            <a:gdLst/>
            <a:ahLst/>
            <a:cxnLst/>
            <a:rect l="l" t="t" r="r" b="b"/>
            <a:pathLst>
              <a:path w="11454492" h="8924360">
                <a:moveTo>
                  <a:pt x="0" y="0"/>
                </a:moveTo>
                <a:lnTo>
                  <a:pt x="11454492" y="0"/>
                </a:lnTo>
                <a:lnTo>
                  <a:pt x="11454492" y="8924360"/>
                </a:lnTo>
                <a:lnTo>
                  <a:pt x="0" y="8924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307" b="-2307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60938" y="2833620"/>
            <a:ext cx="3372013" cy="1348803"/>
          </a:xfrm>
          <a:custGeom>
            <a:avLst/>
            <a:gdLst/>
            <a:ahLst/>
            <a:cxnLst/>
            <a:rect l="l" t="t" r="r" b="b"/>
            <a:pathLst>
              <a:path w="3372013" h="1348803">
                <a:moveTo>
                  <a:pt x="0" y="0"/>
                </a:moveTo>
                <a:lnTo>
                  <a:pt x="3372013" y="0"/>
                </a:lnTo>
                <a:lnTo>
                  <a:pt x="3372013" y="1348803"/>
                </a:lnTo>
                <a:lnTo>
                  <a:pt x="0" y="13488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60938" y="5330028"/>
            <a:ext cx="6744025" cy="3045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3"/>
              </a:lnSpc>
            </a:pPr>
            <a:r>
              <a:rPr lang="en-US" sz="4494" spc="-60">
                <a:solidFill>
                  <a:srgbClr val="3E826E"/>
                </a:solidFill>
                <a:latin typeface="Arimo Bold"/>
                <a:ea typeface="Arimo Bold"/>
                <a:cs typeface="Arimo Bold"/>
                <a:sym typeface="Arimo Bold"/>
              </a:rPr>
              <a:t>How to Use the </a:t>
            </a:r>
          </a:p>
          <a:p>
            <a:pPr algn="l">
              <a:lnSpc>
                <a:spcPts val="10112"/>
              </a:lnSpc>
            </a:pPr>
            <a:r>
              <a:rPr lang="en-US" sz="8427" spc="-60">
                <a:solidFill>
                  <a:srgbClr val="3E826E"/>
                </a:solidFill>
                <a:latin typeface="Arimo Bold"/>
                <a:ea typeface="Arimo Bold"/>
                <a:cs typeface="Arimo Bold"/>
                <a:sym typeface="Arimo Bold"/>
              </a:rPr>
              <a:t>Solh App</a:t>
            </a:r>
          </a:p>
          <a:p>
            <a:pPr algn="l">
              <a:lnSpc>
                <a:spcPts val="3370"/>
              </a:lnSpc>
            </a:pPr>
            <a:endParaRPr lang="en-US" sz="8427" spc="-60">
              <a:solidFill>
                <a:srgbClr val="3E826E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370"/>
              </a:lnSpc>
            </a:pPr>
            <a:r>
              <a:rPr lang="en-US" sz="2809" spc="-60">
                <a:solidFill>
                  <a:srgbClr val="3E826E"/>
                </a:solidFill>
                <a:latin typeface="Arimo Bold"/>
                <a:ea typeface="Arimo Bold"/>
                <a:cs typeface="Arimo Bold"/>
                <a:sym typeface="Arimo Bold"/>
              </a:rPr>
              <a:t>FOR ORGANIZATIONAL USERS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14312" y="-28763"/>
            <a:ext cx="1673688" cy="1677876"/>
          </a:xfrm>
          <a:custGeom>
            <a:avLst/>
            <a:gdLst/>
            <a:ahLst/>
            <a:cxnLst/>
            <a:rect l="l" t="t" r="r" b="b"/>
            <a:pathLst>
              <a:path w="2392352" h="2116134">
                <a:moveTo>
                  <a:pt x="0" y="0"/>
                </a:moveTo>
                <a:lnTo>
                  <a:pt x="2392353" y="0"/>
                </a:lnTo>
                <a:lnTo>
                  <a:pt x="2392353" y="2116134"/>
                </a:lnTo>
                <a:lnTo>
                  <a:pt x="0" y="21161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297977" y="8732848"/>
            <a:ext cx="641283" cy="4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4" name="Freeform 4"/>
          <p:cNvSpPr/>
          <p:nvPr/>
        </p:nvSpPr>
        <p:spPr>
          <a:xfrm>
            <a:off x="11485621" y="940800"/>
            <a:ext cx="6802379" cy="8602600"/>
          </a:xfrm>
          <a:custGeom>
            <a:avLst/>
            <a:gdLst/>
            <a:ahLst/>
            <a:cxnLst/>
            <a:rect l="l" t="t" r="r" b="b"/>
            <a:pathLst>
              <a:path w="7722719" h="9698886">
                <a:moveTo>
                  <a:pt x="0" y="0"/>
                </a:moveTo>
                <a:lnTo>
                  <a:pt x="7722719" y="0"/>
                </a:lnTo>
                <a:lnTo>
                  <a:pt x="7722719" y="9698886"/>
                </a:lnTo>
                <a:lnTo>
                  <a:pt x="0" y="9698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2601" t="-37434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0" y="697858"/>
            <a:ext cx="5923652" cy="7681443"/>
          </a:xfrm>
          <a:custGeom>
            <a:avLst/>
            <a:gdLst/>
            <a:ahLst/>
            <a:cxnLst/>
            <a:rect l="l" t="t" r="r" b="b"/>
            <a:pathLst>
              <a:path w="6633093" h="8188801">
                <a:moveTo>
                  <a:pt x="6633093" y="0"/>
                </a:moveTo>
                <a:lnTo>
                  <a:pt x="0" y="0"/>
                </a:lnTo>
                <a:lnTo>
                  <a:pt x="0" y="8188801"/>
                </a:lnTo>
                <a:lnTo>
                  <a:pt x="6633093" y="8188801"/>
                </a:lnTo>
                <a:lnTo>
                  <a:pt x="6633093" y="0"/>
                </a:lnTo>
                <a:close/>
              </a:path>
            </a:pathLst>
          </a:custGeom>
          <a:blipFill>
            <a:blip r:embed="rId4"/>
            <a:stretch>
              <a:fillRect l="-72601" t="-38081" b="-1729"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971405" y="773785"/>
            <a:ext cx="3753598" cy="7427139"/>
            <a:chOff x="0" y="0"/>
            <a:chExt cx="2620010" cy="5184140"/>
          </a:xfrm>
        </p:grpSpPr>
        <p:sp>
          <p:nvSpPr>
            <p:cNvPr id="7" name="Freeform 7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1607" b="-1607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1968186" y="697858"/>
            <a:ext cx="4493562" cy="8891284"/>
            <a:chOff x="0" y="0"/>
            <a:chExt cx="2620010" cy="5184140"/>
          </a:xfrm>
        </p:grpSpPr>
        <p:sp>
          <p:nvSpPr>
            <p:cNvPr id="17" name="Freeform 17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6"/>
              <a:stretch>
                <a:fillRect l="-67" r="-67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6074929" y="2174749"/>
            <a:ext cx="5564957" cy="3820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61"/>
              </a:lnSpc>
            </a:pPr>
            <a:r>
              <a:rPr lang="en-US" sz="4884">
                <a:solidFill>
                  <a:srgbClr val="0C0C0C"/>
                </a:solidFill>
                <a:latin typeface="Arimo"/>
                <a:ea typeface="Arimo"/>
                <a:cs typeface="Arimo"/>
                <a:sym typeface="Arimo"/>
              </a:rPr>
              <a:t>Go to the App store (iOS) or Play store (Android) and</a:t>
            </a:r>
          </a:p>
          <a:p>
            <a:pPr algn="l">
              <a:lnSpc>
                <a:spcPts val="5861"/>
              </a:lnSpc>
            </a:pPr>
            <a:r>
              <a:rPr lang="en-US" sz="4884">
                <a:solidFill>
                  <a:srgbClr val="0C0C0C"/>
                </a:solidFill>
                <a:latin typeface="Arimo"/>
                <a:ea typeface="Arimo"/>
                <a:cs typeface="Arimo"/>
                <a:sym typeface="Arimo"/>
              </a:rPr>
              <a:t>download the Solh Wellness app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870207" y="729496"/>
            <a:ext cx="3500121" cy="1072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STEP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192090" y="8057"/>
            <a:ext cx="2095910" cy="1810245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3"/>
                </a:lnTo>
                <a:lnTo>
                  <a:pt x="0" y="2918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297977" y="8732848"/>
            <a:ext cx="641283" cy="4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4" name="Freeform 4"/>
          <p:cNvSpPr/>
          <p:nvPr/>
        </p:nvSpPr>
        <p:spPr>
          <a:xfrm>
            <a:off x="9596583" y="1698844"/>
            <a:ext cx="8691417" cy="8588156"/>
          </a:xfrm>
          <a:custGeom>
            <a:avLst/>
            <a:gdLst/>
            <a:ahLst/>
            <a:cxnLst/>
            <a:rect l="l" t="t" r="r" b="b"/>
            <a:pathLst>
              <a:path w="8711633" h="10334611">
                <a:moveTo>
                  <a:pt x="0" y="0"/>
                </a:moveTo>
                <a:lnTo>
                  <a:pt x="8711633" y="0"/>
                </a:lnTo>
                <a:lnTo>
                  <a:pt x="8711633" y="10334611"/>
                </a:lnTo>
                <a:lnTo>
                  <a:pt x="0" y="103346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466" t="-37796" r="-1"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860817" y="306876"/>
            <a:ext cx="4754356" cy="9407311"/>
            <a:chOff x="0" y="0"/>
            <a:chExt cx="2620010" cy="5184140"/>
          </a:xfrm>
        </p:grpSpPr>
        <p:sp>
          <p:nvSpPr>
            <p:cNvPr id="6" name="Freeform 6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1607" b="-1607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039390" y="1391652"/>
            <a:ext cx="3500121" cy="1072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STEP 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33973" y="2435323"/>
            <a:ext cx="6383698" cy="589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Open the app and click on ‘Get Started’</a:t>
            </a: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480"/>
              </a:lnSpc>
            </a:pPr>
            <a:r>
              <a:rPr lang="en-US" sz="54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Login if you already have an account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920296" y="4928314"/>
            <a:ext cx="1105527" cy="906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00123" y="-11953"/>
            <a:ext cx="2698741" cy="2492098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4"/>
                </a:lnTo>
                <a:lnTo>
                  <a:pt x="0" y="2918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297977" y="8732848"/>
            <a:ext cx="641283" cy="4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4" name="Freeform 4"/>
          <p:cNvSpPr/>
          <p:nvPr/>
        </p:nvSpPr>
        <p:spPr>
          <a:xfrm>
            <a:off x="10384971" y="335680"/>
            <a:ext cx="7903029" cy="9951320"/>
          </a:xfrm>
          <a:custGeom>
            <a:avLst/>
            <a:gdLst/>
            <a:ahLst/>
            <a:cxnLst/>
            <a:rect l="l" t="t" r="r" b="b"/>
            <a:pathLst>
              <a:path w="7903029" h="9951320">
                <a:moveTo>
                  <a:pt x="0" y="0"/>
                </a:moveTo>
                <a:lnTo>
                  <a:pt x="7903029" y="0"/>
                </a:lnTo>
                <a:lnTo>
                  <a:pt x="7903029" y="9951320"/>
                </a:lnTo>
                <a:lnTo>
                  <a:pt x="0" y="99513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2602" t="-37076" r="-1"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106444" y="335681"/>
            <a:ext cx="4493679" cy="8891515"/>
            <a:chOff x="0" y="0"/>
            <a:chExt cx="2620010" cy="5184140"/>
          </a:xfrm>
        </p:grpSpPr>
        <p:sp>
          <p:nvSpPr>
            <p:cNvPr id="6" name="Freeform 6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3" b="-3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15" name="Freeform 15"/>
          <p:cNvSpPr/>
          <p:nvPr/>
        </p:nvSpPr>
        <p:spPr>
          <a:xfrm rot="-4016938">
            <a:off x="8205272" y="3766078"/>
            <a:ext cx="3599752" cy="3494520"/>
          </a:xfrm>
          <a:custGeom>
            <a:avLst/>
            <a:gdLst/>
            <a:ahLst/>
            <a:cxnLst/>
            <a:rect l="l" t="t" r="r" b="b"/>
            <a:pathLst>
              <a:path w="3599752" h="3494520">
                <a:moveTo>
                  <a:pt x="0" y="0"/>
                </a:moveTo>
                <a:lnTo>
                  <a:pt x="3599752" y="0"/>
                </a:lnTo>
                <a:lnTo>
                  <a:pt x="3599752" y="3494520"/>
                </a:lnTo>
                <a:lnTo>
                  <a:pt x="0" y="34945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6182" t="-87766" r="-79421" b="-75535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304160" y="2100783"/>
            <a:ext cx="3500121" cy="1072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STEP 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43162" y="3342920"/>
            <a:ext cx="6871683" cy="3399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Enter your mobile number and complete OTP verification to complete logging 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40130" y="8704545"/>
            <a:ext cx="577800" cy="577800"/>
            <a:chOff x="0" y="0"/>
            <a:chExt cx="770400" cy="77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70382" cy="770382"/>
            </a:xfrm>
            <a:custGeom>
              <a:avLst/>
              <a:gdLst/>
              <a:ahLst/>
              <a:cxnLst/>
              <a:rect l="l" t="t" r="r" b="b"/>
              <a:pathLst>
                <a:path w="770382" h="770382">
                  <a:moveTo>
                    <a:pt x="0" y="385191"/>
                  </a:moveTo>
                  <a:cubicBezTo>
                    <a:pt x="0" y="172466"/>
                    <a:pt x="172466" y="0"/>
                    <a:pt x="385191" y="0"/>
                  </a:cubicBezTo>
                  <a:cubicBezTo>
                    <a:pt x="597916" y="0"/>
                    <a:pt x="770382" y="172466"/>
                    <a:pt x="770382" y="385191"/>
                  </a:cubicBezTo>
                  <a:cubicBezTo>
                    <a:pt x="770382" y="597916"/>
                    <a:pt x="597916" y="770382"/>
                    <a:pt x="385191" y="770382"/>
                  </a:cubicBezTo>
                  <a:cubicBezTo>
                    <a:pt x="172466" y="770382"/>
                    <a:pt x="0" y="597916"/>
                    <a:pt x="0" y="385191"/>
                  </a:cubicBezTo>
                  <a:close/>
                </a:path>
              </a:pathLst>
            </a:custGeom>
            <a:solidFill>
              <a:srgbClr val="3E826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001438" y="8681716"/>
            <a:ext cx="1305763" cy="614477"/>
            <a:chOff x="0" y="0"/>
            <a:chExt cx="1741018" cy="819302"/>
          </a:xfrm>
        </p:grpSpPr>
        <p:sp>
          <p:nvSpPr>
            <p:cNvPr id="5" name="Freeform 5"/>
            <p:cNvSpPr/>
            <p:nvPr/>
          </p:nvSpPr>
          <p:spPr>
            <a:xfrm>
              <a:off x="25527" y="25654"/>
              <a:ext cx="1695069" cy="775843"/>
            </a:xfrm>
            <a:custGeom>
              <a:avLst/>
              <a:gdLst/>
              <a:ahLst/>
              <a:cxnLst/>
              <a:rect l="l" t="t" r="r" b="b"/>
              <a:pathLst>
                <a:path w="1695069" h="775843">
                  <a:moveTo>
                    <a:pt x="381508" y="775716"/>
                  </a:moveTo>
                  <a:lnTo>
                    <a:pt x="1695069" y="775716"/>
                  </a:lnTo>
                  <a:lnTo>
                    <a:pt x="1695069" y="0"/>
                  </a:lnTo>
                  <a:lnTo>
                    <a:pt x="381508" y="0"/>
                  </a:lnTo>
                  <a:cubicBezTo>
                    <a:pt x="381508" y="0"/>
                    <a:pt x="0" y="0"/>
                    <a:pt x="0" y="381508"/>
                  </a:cubicBezTo>
                  <a:lnTo>
                    <a:pt x="0" y="396875"/>
                  </a:lnTo>
                  <a:cubicBezTo>
                    <a:pt x="0" y="394335"/>
                    <a:pt x="0" y="775843"/>
                    <a:pt x="381508" y="775843"/>
                  </a:cubicBezTo>
                  <a:close/>
                </a:path>
              </a:pathLst>
            </a:custGeom>
            <a:gradFill rotWithShape="1">
              <a:gsLst>
                <a:gs pos="12000">
                  <a:srgbClr val="3E826E">
                    <a:alpha val="100000"/>
                  </a:srgbClr>
                </a:gs>
                <a:gs pos="100000">
                  <a:srgbClr val="75BDA7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6" name="Freeform 6"/>
          <p:cNvSpPr/>
          <p:nvPr/>
        </p:nvSpPr>
        <p:spPr>
          <a:xfrm>
            <a:off x="14999727" y="-11954"/>
            <a:ext cx="3299137" cy="2918223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4"/>
                </a:lnTo>
                <a:lnTo>
                  <a:pt x="0" y="2918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51261" y="1627062"/>
            <a:ext cx="9849651" cy="8659938"/>
          </a:xfrm>
          <a:custGeom>
            <a:avLst/>
            <a:gdLst/>
            <a:ahLst/>
            <a:cxnLst/>
            <a:rect l="l" t="t" r="r" b="b"/>
            <a:pathLst>
              <a:path w="9849651" h="8659938">
                <a:moveTo>
                  <a:pt x="0" y="0"/>
                </a:moveTo>
                <a:lnTo>
                  <a:pt x="9849651" y="0"/>
                </a:lnTo>
                <a:lnTo>
                  <a:pt x="9849651" y="8659938"/>
                </a:lnTo>
                <a:lnTo>
                  <a:pt x="0" y="86599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7843" r="-27289" b="-693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3694368" y="5947506"/>
            <a:ext cx="3914664" cy="70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Talk now</a:t>
            </a:r>
          </a:p>
        </p:txBody>
      </p:sp>
      <p:sp>
        <p:nvSpPr>
          <p:cNvPr id="9" name="Freeform 9"/>
          <p:cNvSpPr/>
          <p:nvPr/>
        </p:nvSpPr>
        <p:spPr>
          <a:xfrm rot="-8748535">
            <a:off x="10927582" y="5540583"/>
            <a:ext cx="2258321" cy="2504187"/>
          </a:xfrm>
          <a:custGeom>
            <a:avLst/>
            <a:gdLst/>
            <a:ahLst/>
            <a:cxnLst/>
            <a:rect l="l" t="t" r="r" b="b"/>
            <a:pathLst>
              <a:path w="2258321" h="2504187">
                <a:moveTo>
                  <a:pt x="0" y="0"/>
                </a:moveTo>
                <a:lnTo>
                  <a:pt x="2258321" y="0"/>
                </a:lnTo>
                <a:lnTo>
                  <a:pt x="2258321" y="2504187"/>
                </a:lnTo>
                <a:lnTo>
                  <a:pt x="0" y="25041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52580" y="6700535"/>
            <a:ext cx="3806720" cy="1981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1"/>
              </a:lnSpc>
            </a:pPr>
            <a:r>
              <a:rPr lang="en-US" sz="309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Instantly connect with a counselor whenever you feel overwhelmed</a:t>
            </a:r>
          </a:p>
        </p:txBody>
      </p:sp>
      <p:sp>
        <p:nvSpPr>
          <p:cNvPr id="11" name="Freeform 11"/>
          <p:cNvSpPr/>
          <p:nvPr/>
        </p:nvSpPr>
        <p:spPr>
          <a:xfrm rot="3916495">
            <a:off x="5574411" y="2379681"/>
            <a:ext cx="1930417" cy="2140584"/>
          </a:xfrm>
          <a:custGeom>
            <a:avLst/>
            <a:gdLst/>
            <a:ahLst/>
            <a:cxnLst/>
            <a:rect l="l" t="t" r="r" b="b"/>
            <a:pathLst>
              <a:path w="1930417" h="2140584">
                <a:moveTo>
                  <a:pt x="0" y="0"/>
                </a:moveTo>
                <a:lnTo>
                  <a:pt x="1930418" y="0"/>
                </a:lnTo>
                <a:lnTo>
                  <a:pt x="1930418" y="2140584"/>
                </a:lnTo>
                <a:lnTo>
                  <a:pt x="0" y="2140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7270020" y="1447158"/>
            <a:ext cx="4184389" cy="8279533"/>
            <a:chOff x="0" y="0"/>
            <a:chExt cx="2620010" cy="5184140"/>
          </a:xfrm>
        </p:grpSpPr>
        <p:sp>
          <p:nvSpPr>
            <p:cNvPr id="13" name="Freeform 1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7"/>
              <a:stretch>
                <a:fillRect l="-1252" r="-125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22" name="TextBox 22"/>
          <p:cNvSpPr txBox="1"/>
          <p:nvPr/>
        </p:nvSpPr>
        <p:spPr>
          <a:xfrm>
            <a:off x="1712727" y="2664695"/>
            <a:ext cx="3914664" cy="70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Mood meter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12727" y="3425575"/>
            <a:ext cx="3691916" cy="1451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Determine your mood using the mood meter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80982" y="458629"/>
            <a:ext cx="13653387" cy="768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67A08F"/>
                </a:solidFill>
                <a:latin typeface="Arimo Bold"/>
                <a:ea typeface="Arimo Bold"/>
                <a:cs typeface="Arimo Bold"/>
                <a:sym typeface="Arimo Bold"/>
              </a:rPr>
              <a:t>This is what your home screen will look like: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99727" y="-11954"/>
            <a:ext cx="3299137" cy="2918223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4"/>
                </a:lnTo>
                <a:lnTo>
                  <a:pt x="0" y="2918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297977" y="8732848"/>
            <a:ext cx="641283" cy="4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77321" y="3358854"/>
            <a:ext cx="12510723" cy="2619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0"/>
              </a:lnSpc>
            </a:pPr>
            <a:r>
              <a:rPr lang="en-US" sz="8100">
                <a:solidFill>
                  <a:srgbClr val="67A08F"/>
                </a:solidFill>
                <a:latin typeface="Arial Bold"/>
                <a:ea typeface="Arial Bold"/>
                <a:cs typeface="Arial Bold"/>
                <a:sym typeface="Arial Bold"/>
              </a:rPr>
              <a:t>How To Join an Organization?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44800" y="1"/>
            <a:ext cx="2743200" cy="2401644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3"/>
                </a:lnTo>
                <a:lnTo>
                  <a:pt x="0" y="2918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524000" y="472067"/>
            <a:ext cx="10816139" cy="9814933"/>
          </a:xfrm>
          <a:custGeom>
            <a:avLst/>
            <a:gdLst/>
            <a:ahLst/>
            <a:cxnLst/>
            <a:rect l="l" t="t" r="r" b="b"/>
            <a:pathLst>
              <a:path w="10816139" h="9814933">
                <a:moveTo>
                  <a:pt x="0" y="0"/>
                </a:moveTo>
                <a:lnTo>
                  <a:pt x="10816139" y="0"/>
                </a:lnTo>
                <a:lnTo>
                  <a:pt x="10816139" y="9814933"/>
                </a:lnTo>
                <a:lnTo>
                  <a:pt x="0" y="9814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3556" r="-27289" b="-6717"/>
            </a:stretch>
          </a:blipFill>
        </p:spPr>
      </p:sp>
      <p:sp>
        <p:nvSpPr>
          <p:cNvPr id="4" name="Freeform 4"/>
          <p:cNvSpPr/>
          <p:nvPr/>
        </p:nvSpPr>
        <p:spPr>
          <a:xfrm rot="10704660">
            <a:off x="7377903" y="6234216"/>
            <a:ext cx="3095771" cy="3432811"/>
          </a:xfrm>
          <a:custGeom>
            <a:avLst/>
            <a:gdLst/>
            <a:ahLst/>
            <a:cxnLst/>
            <a:rect l="l" t="t" r="r" b="b"/>
            <a:pathLst>
              <a:path w="3095771" h="3432811">
                <a:moveTo>
                  <a:pt x="0" y="0"/>
                </a:moveTo>
                <a:lnTo>
                  <a:pt x="3095771" y="0"/>
                </a:lnTo>
                <a:lnTo>
                  <a:pt x="3095771" y="3432810"/>
                </a:lnTo>
                <a:lnTo>
                  <a:pt x="0" y="34328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307892" y="234662"/>
            <a:ext cx="4791517" cy="9480838"/>
            <a:chOff x="0" y="0"/>
            <a:chExt cx="2620010" cy="5184140"/>
          </a:xfrm>
        </p:grpSpPr>
        <p:sp>
          <p:nvSpPr>
            <p:cNvPr id="6" name="Freeform 6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7"/>
              <a:stretch>
                <a:fillRect t="-1604" b="-1604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6722151" y="8365222"/>
            <a:ext cx="1279709" cy="735251"/>
          </a:xfrm>
          <a:custGeom>
            <a:avLst/>
            <a:gdLst/>
            <a:ahLst/>
            <a:cxnLst/>
            <a:rect l="l" t="t" r="r" b="b"/>
            <a:pathLst>
              <a:path w="1279709" h="735251">
                <a:moveTo>
                  <a:pt x="0" y="0"/>
                </a:moveTo>
                <a:lnTo>
                  <a:pt x="1279709" y="0"/>
                </a:lnTo>
                <a:lnTo>
                  <a:pt x="1279709" y="735251"/>
                </a:lnTo>
                <a:lnTo>
                  <a:pt x="0" y="7352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6297977" y="8732848"/>
            <a:ext cx="641283" cy="4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56345" y="3617237"/>
            <a:ext cx="3500121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9"/>
              </a:lnSpc>
            </a:pPr>
            <a:r>
              <a:rPr lang="en-US" sz="6799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STEP 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44000" y="4902921"/>
            <a:ext cx="4681118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55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Click on ‘More’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110520" y="0"/>
            <a:ext cx="2202362" cy="1907316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4"/>
                </a:lnTo>
                <a:lnTo>
                  <a:pt x="0" y="2918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325951">
            <a:off x="5947786" y="3837984"/>
            <a:ext cx="2814169" cy="3120550"/>
          </a:xfrm>
          <a:custGeom>
            <a:avLst/>
            <a:gdLst/>
            <a:ahLst/>
            <a:cxnLst/>
            <a:rect l="l" t="t" r="r" b="b"/>
            <a:pathLst>
              <a:path w="2814169" h="3120550">
                <a:moveTo>
                  <a:pt x="0" y="0"/>
                </a:moveTo>
                <a:lnTo>
                  <a:pt x="2814169" y="0"/>
                </a:lnTo>
                <a:lnTo>
                  <a:pt x="2814169" y="3120550"/>
                </a:lnTo>
                <a:lnTo>
                  <a:pt x="0" y="31205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 descr="self assessment"/>
          <p:cNvSpPr/>
          <p:nvPr/>
        </p:nvSpPr>
        <p:spPr>
          <a:xfrm flipH="1">
            <a:off x="0" y="424245"/>
            <a:ext cx="7454852" cy="8856623"/>
          </a:xfrm>
          <a:custGeom>
            <a:avLst/>
            <a:gdLst/>
            <a:ahLst/>
            <a:cxnLst/>
            <a:rect l="l" t="t" r="r" b="b"/>
            <a:pathLst>
              <a:path w="7454852" h="8856623">
                <a:moveTo>
                  <a:pt x="7454852" y="0"/>
                </a:moveTo>
                <a:lnTo>
                  <a:pt x="0" y="0"/>
                </a:lnTo>
                <a:lnTo>
                  <a:pt x="0" y="8856623"/>
                </a:lnTo>
                <a:lnTo>
                  <a:pt x="7454852" y="8856623"/>
                </a:lnTo>
                <a:lnTo>
                  <a:pt x="7454852" y="0"/>
                </a:lnTo>
                <a:close/>
              </a:path>
            </a:pathLst>
          </a:custGeom>
          <a:blipFill>
            <a:blip r:embed="rId6"/>
            <a:stretch>
              <a:fillRect l="-34642" t="-37636" r="-28874"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2340020" y="507084"/>
            <a:ext cx="3881733" cy="7680675"/>
            <a:chOff x="0" y="0"/>
            <a:chExt cx="2620010" cy="5184140"/>
          </a:xfrm>
        </p:grpSpPr>
        <p:sp>
          <p:nvSpPr>
            <p:cNvPr id="6" name="Freeform 6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7"/>
              <a:stretch>
                <a:fillRect t="-1604" b="-1604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3417836" y="3972871"/>
            <a:ext cx="1835481" cy="1054567"/>
          </a:xfrm>
          <a:custGeom>
            <a:avLst/>
            <a:gdLst/>
            <a:ahLst/>
            <a:cxnLst/>
            <a:rect l="l" t="t" r="r" b="b"/>
            <a:pathLst>
              <a:path w="1835481" h="1054567">
                <a:moveTo>
                  <a:pt x="0" y="0"/>
                </a:moveTo>
                <a:lnTo>
                  <a:pt x="1835482" y="0"/>
                </a:lnTo>
                <a:lnTo>
                  <a:pt x="1835482" y="1054568"/>
                </a:lnTo>
                <a:lnTo>
                  <a:pt x="0" y="10545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6297977" y="8732848"/>
            <a:ext cx="641283" cy="4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54870" y="2598939"/>
            <a:ext cx="4813855" cy="1712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2"/>
              </a:lnSpc>
            </a:pPr>
            <a:r>
              <a:rPr lang="en-US" sz="5552" dirty="0" smtClean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Click </a:t>
            </a:r>
            <a:r>
              <a:rPr lang="en-US" sz="5552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on ‘Organization’</a:t>
            </a:r>
          </a:p>
        </p:txBody>
      </p:sp>
      <p:sp>
        <p:nvSpPr>
          <p:cNvPr id="18" name="Freeform 18"/>
          <p:cNvSpPr/>
          <p:nvPr/>
        </p:nvSpPr>
        <p:spPr>
          <a:xfrm>
            <a:off x="11666740" y="1523146"/>
            <a:ext cx="6646142" cy="8763854"/>
          </a:xfrm>
          <a:custGeom>
            <a:avLst/>
            <a:gdLst/>
            <a:ahLst/>
            <a:cxnLst/>
            <a:rect l="l" t="t" r="r" b="b"/>
            <a:pathLst>
              <a:path w="6333912" h="8296116">
                <a:moveTo>
                  <a:pt x="0" y="0"/>
                </a:moveTo>
                <a:lnTo>
                  <a:pt x="6333912" y="0"/>
                </a:lnTo>
                <a:lnTo>
                  <a:pt x="6333912" y="8296116"/>
                </a:lnTo>
                <a:lnTo>
                  <a:pt x="0" y="82961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5967" t="-37280" r="-14708" b="-8296"/>
            </a:stretch>
          </a:blipFill>
        </p:spPr>
      </p: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12649200" y="1936379"/>
            <a:ext cx="4061791" cy="8034982"/>
            <a:chOff x="0" y="0"/>
            <a:chExt cx="2620010" cy="5182870"/>
          </a:xfrm>
        </p:grpSpPr>
        <p:sp>
          <p:nvSpPr>
            <p:cNvPr id="20" name="Freeform 20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185420" y="156210"/>
              <a:ext cx="2160058" cy="4862641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11"/>
              <a:stretch>
                <a:fillRect t="-3" b="-3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29" name="TextBox 29"/>
          <p:cNvSpPr txBox="1"/>
          <p:nvPr/>
        </p:nvSpPr>
        <p:spPr>
          <a:xfrm>
            <a:off x="8088371" y="1756662"/>
            <a:ext cx="2893015" cy="887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46"/>
              </a:lnSpc>
            </a:pPr>
            <a:r>
              <a:rPr lang="en-US" sz="5455" dirty="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STEP 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695859" y="6132971"/>
            <a:ext cx="2571055" cy="856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84"/>
              </a:lnSpc>
            </a:pPr>
            <a:r>
              <a:rPr lang="en-US" sz="5653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STEP 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695859" y="7104074"/>
            <a:ext cx="3588546" cy="166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Click on ‘Add’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73318" y="-11954"/>
            <a:ext cx="2725546" cy="2691701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4"/>
                </a:lnTo>
                <a:lnTo>
                  <a:pt x="0" y="2918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297977" y="8732848"/>
            <a:ext cx="641283" cy="4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00284" y="3297113"/>
            <a:ext cx="5658066" cy="2430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0"/>
              </a:lnSpc>
            </a:pPr>
            <a:r>
              <a:rPr lang="en-US" sz="5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Enter your organization’s name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029" y="193436"/>
            <a:ext cx="8098971" cy="10093564"/>
          </a:xfrm>
          <a:custGeom>
            <a:avLst/>
            <a:gdLst/>
            <a:ahLst/>
            <a:cxnLst/>
            <a:rect l="l" t="t" r="r" b="b"/>
            <a:pathLst>
              <a:path w="8098971" h="10093564">
                <a:moveTo>
                  <a:pt x="0" y="0"/>
                </a:moveTo>
                <a:lnTo>
                  <a:pt x="8098971" y="0"/>
                </a:lnTo>
                <a:lnTo>
                  <a:pt x="8098971" y="10093564"/>
                </a:lnTo>
                <a:lnTo>
                  <a:pt x="0" y="10093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8973" t="-35582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656931" y="7118108"/>
            <a:ext cx="5344773" cy="243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0"/>
              </a:lnSpc>
            </a:pPr>
            <a:r>
              <a:rPr lang="en-US" sz="5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Once selected, click on ‘Save Organization’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1159020" y="526194"/>
            <a:ext cx="4437962" cy="8781270"/>
            <a:chOff x="0" y="0"/>
            <a:chExt cx="2620010" cy="5184140"/>
          </a:xfrm>
        </p:grpSpPr>
        <p:sp>
          <p:nvSpPr>
            <p:cNvPr id="8" name="Freeform 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1607" b="-1607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17" name="Freeform 17"/>
          <p:cNvSpPr/>
          <p:nvPr/>
        </p:nvSpPr>
        <p:spPr>
          <a:xfrm rot="-3381929">
            <a:off x="6477268" y="883658"/>
            <a:ext cx="5293778" cy="4937694"/>
          </a:xfrm>
          <a:custGeom>
            <a:avLst/>
            <a:gdLst/>
            <a:ahLst/>
            <a:cxnLst/>
            <a:rect l="l" t="t" r="r" b="b"/>
            <a:pathLst>
              <a:path w="5293778" h="4937694">
                <a:moveTo>
                  <a:pt x="0" y="0"/>
                </a:moveTo>
                <a:lnTo>
                  <a:pt x="5293778" y="0"/>
                </a:lnTo>
                <a:lnTo>
                  <a:pt x="5293778" y="4937694"/>
                </a:lnTo>
                <a:lnTo>
                  <a:pt x="0" y="49376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6182" t="-91344" r="-79421" b="-82692"/>
            </a:stretch>
          </a:blipFill>
        </p:spPr>
      </p:sp>
      <p:sp>
        <p:nvSpPr>
          <p:cNvPr id="18" name="Freeform 18"/>
          <p:cNvSpPr/>
          <p:nvPr/>
        </p:nvSpPr>
        <p:spPr>
          <a:xfrm rot="-3087583">
            <a:off x="6478759" y="6430000"/>
            <a:ext cx="4874454" cy="4546576"/>
          </a:xfrm>
          <a:custGeom>
            <a:avLst/>
            <a:gdLst/>
            <a:ahLst/>
            <a:cxnLst/>
            <a:rect l="l" t="t" r="r" b="b"/>
            <a:pathLst>
              <a:path w="4874454" h="4546576">
                <a:moveTo>
                  <a:pt x="0" y="0"/>
                </a:moveTo>
                <a:lnTo>
                  <a:pt x="4874453" y="0"/>
                </a:lnTo>
                <a:lnTo>
                  <a:pt x="4874453" y="4546576"/>
                </a:lnTo>
                <a:lnTo>
                  <a:pt x="0" y="45465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6182" t="-91344" r="-79421" b="-82692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250474" y="2143624"/>
            <a:ext cx="3500121" cy="1072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STEP 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102411" y="6074437"/>
            <a:ext cx="3500121" cy="1072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STEP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99727" y="-11954"/>
            <a:ext cx="3299137" cy="2918223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4"/>
                </a:lnTo>
                <a:lnTo>
                  <a:pt x="0" y="2918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31292"/>
            <a:ext cx="7672934" cy="9455708"/>
          </a:xfrm>
          <a:custGeom>
            <a:avLst/>
            <a:gdLst/>
            <a:ahLst/>
            <a:cxnLst/>
            <a:rect l="l" t="t" r="r" b="b"/>
            <a:pathLst>
              <a:path w="8434934" h="9937230">
                <a:moveTo>
                  <a:pt x="0" y="0"/>
                </a:moveTo>
                <a:lnTo>
                  <a:pt x="8434934" y="0"/>
                </a:lnTo>
                <a:lnTo>
                  <a:pt x="8434934" y="9937230"/>
                </a:lnTo>
                <a:lnTo>
                  <a:pt x="0" y="99372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782" t="-35193" r="-36489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2757230" y="831292"/>
            <a:ext cx="4432219" cy="8769908"/>
            <a:chOff x="0" y="0"/>
            <a:chExt cx="2620010" cy="5184140"/>
          </a:xfrm>
        </p:grpSpPr>
        <p:sp>
          <p:nvSpPr>
            <p:cNvPr id="5" name="Freeform 5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1604" b="-1604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6297977" y="8732848"/>
            <a:ext cx="641283" cy="4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68928" y="3426803"/>
            <a:ext cx="7756639" cy="3399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Once your request is approved, you will get access to all organization specific features!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88863" y="-17885"/>
            <a:ext cx="3299137" cy="2918223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8" y="0"/>
                </a:lnTo>
                <a:lnTo>
                  <a:pt x="3299138" y="2918223"/>
                </a:lnTo>
                <a:lnTo>
                  <a:pt x="0" y="2918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439994" y="2961288"/>
            <a:ext cx="13092878" cy="3948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0"/>
              </a:lnSpc>
            </a:pPr>
            <a:r>
              <a:rPr lang="en-US" sz="8100">
                <a:solidFill>
                  <a:srgbClr val="67A08F"/>
                </a:solidFill>
                <a:latin typeface="Arial Bold"/>
                <a:ea typeface="Arial Bold"/>
                <a:cs typeface="Arial Bold"/>
                <a:sym typeface="Arial Bold"/>
              </a:rPr>
              <a:t>Let’s explore what’s different when you join as an Organizational User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15773400" y="1"/>
            <a:ext cx="2514600" cy="2173650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3"/>
                </a:lnTo>
                <a:lnTo>
                  <a:pt x="0" y="2918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515600" y="2394430"/>
            <a:ext cx="8332712" cy="7892570"/>
            <a:chOff x="-1061229" y="981369"/>
            <a:chExt cx="3707292" cy="3066390"/>
          </a:xfrm>
        </p:grpSpPr>
        <p:sp>
          <p:nvSpPr>
            <p:cNvPr id="8" name="Freeform 8"/>
            <p:cNvSpPr/>
            <p:nvPr/>
          </p:nvSpPr>
          <p:spPr>
            <a:xfrm>
              <a:off x="-1061229" y="981369"/>
              <a:ext cx="3707292" cy="3066390"/>
            </a:xfrm>
            <a:custGeom>
              <a:avLst/>
              <a:gdLst/>
              <a:ahLst/>
              <a:cxnLst/>
              <a:rect l="l" t="t" r="r" b="b"/>
              <a:pathLst>
                <a:path w="4398899" h="3891026">
                  <a:moveTo>
                    <a:pt x="0" y="0"/>
                  </a:moveTo>
                  <a:lnTo>
                    <a:pt x="4398899" y="0"/>
                  </a:lnTo>
                  <a:lnTo>
                    <a:pt x="4398899" y="3891026"/>
                  </a:lnTo>
                  <a:lnTo>
                    <a:pt x="0" y="3891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526" b="-6526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5736604" y="1650027"/>
            <a:ext cx="8945352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dirty="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customized theme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08441" y="3159794"/>
            <a:ext cx="5787035" cy="2248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73"/>
              </a:lnSpc>
            </a:pPr>
            <a:r>
              <a:rPr lang="en-US" sz="4202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Customized color theme for the organization and organization logo on top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2192000" y="3034243"/>
            <a:ext cx="3160125" cy="6252851"/>
            <a:chOff x="0" y="0"/>
            <a:chExt cx="2620010" cy="5184140"/>
          </a:xfrm>
        </p:grpSpPr>
        <p:sp>
          <p:nvSpPr>
            <p:cNvPr id="12" name="Freeform 12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1604" b="-1604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21" name="Freeform 21"/>
          <p:cNvSpPr/>
          <p:nvPr/>
        </p:nvSpPr>
        <p:spPr>
          <a:xfrm>
            <a:off x="12256336" y="3159794"/>
            <a:ext cx="1712412" cy="973934"/>
          </a:xfrm>
          <a:custGeom>
            <a:avLst/>
            <a:gdLst/>
            <a:ahLst/>
            <a:cxnLst/>
            <a:rect l="l" t="t" r="r" b="b"/>
            <a:pathLst>
              <a:path w="1712412" h="973934">
                <a:moveTo>
                  <a:pt x="0" y="0"/>
                </a:moveTo>
                <a:lnTo>
                  <a:pt x="1712413" y="0"/>
                </a:lnTo>
                <a:lnTo>
                  <a:pt x="1712413" y="973934"/>
                </a:lnTo>
                <a:lnTo>
                  <a:pt x="0" y="9739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1068523"/>
            <a:ext cx="6096000" cy="7046778"/>
          </a:xfrm>
          <a:custGeom>
            <a:avLst/>
            <a:gdLst/>
            <a:ahLst/>
            <a:cxnLst/>
            <a:rect l="l" t="t" r="r" b="b"/>
            <a:pathLst>
              <a:path w="6944693" h="8181571">
                <a:moveTo>
                  <a:pt x="0" y="0"/>
                </a:moveTo>
                <a:lnTo>
                  <a:pt x="6944693" y="0"/>
                </a:lnTo>
                <a:lnTo>
                  <a:pt x="6944693" y="8181571"/>
                </a:lnTo>
                <a:lnTo>
                  <a:pt x="0" y="81815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2782" t="-35193" r="-36489"/>
            </a:stretch>
          </a:blipFill>
        </p:spPr>
      </p: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1676400" y="950081"/>
            <a:ext cx="3577059" cy="7077828"/>
            <a:chOff x="0" y="0"/>
            <a:chExt cx="2620010" cy="5184140"/>
          </a:xfrm>
        </p:grpSpPr>
        <p:sp>
          <p:nvSpPr>
            <p:cNvPr id="24" name="Freeform 24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9"/>
              <a:stretch>
                <a:fillRect t="-1604" b="-1604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40130" y="8704545"/>
            <a:ext cx="577800" cy="577800"/>
            <a:chOff x="0" y="0"/>
            <a:chExt cx="770400" cy="77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70382" cy="770382"/>
            </a:xfrm>
            <a:custGeom>
              <a:avLst/>
              <a:gdLst/>
              <a:ahLst/>
              <a:cxnLst/>
              <a:rect l="l" t="t" r="r" b="b"/>
              <a:pathLst>
                <a:path w="770382" h="770382">
                  <a:moveTo>
                    <a:pt x="0" y="385191"/>
                  </a:moveTo>
                  <a:cubicBezTo>
                    <a:pt x="0" y="172466"/>
                    <a:pt x="172466" y="0"/>
                    <a:pt x="385191" y="0"/>
                  </a:cubicBezTo>
                  <a:cubicBezTo>
                    <a:pt x="597916" y="0"/>
                    <a:pt x="770382" y="172466"/>
                    <a:pt x="770382" y="385191"/>
                  </a:cubicBezTo>
                  <a:cubicBezTo>
                    <a:pt x="770382" y="597916"/>
                    <a:pt x="597916" y="770382"/>
                    <a:pt x="385191" y="770382"/>
                  </a:cubicBezTo>
                  <a:cubicBezTo>
                    <a:pt x="172466" y="770382"/>
                    <a:pt x="0" y="597916"/>
                    <a:pt x="0" y="385191"/>
                  </a:cubicBezTo>
                  <a:close/>
                </a:path>
              </a:pathLst>
            </a:custGeom>
            <a:solidFill>
              <a:srgbClr val="3E826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001438" y="8681716"/>
            <a:ext cx="1305763" cy="614477"/>
            <a:chOff x="0" y="0"/>
            <a:chExt cx="1741018" cy="819302"/>
          </a:xfrm>
        </p:grpSpPr>
        <p:sp>
          <p:nvSpPr>
            <p:cNvPr id="5" name="Freeform 5"/>
            <p:cNvSpPr/>
            <p:nvPr/>
          </p:nvSpPr>
          <p:spPr>
            <a:xfrm>
              <a:off x="25527" y="25654"/>
              <a:ext cx="1695069" cy="775843"/>
            </a:xfrm>
            <a:custGeom>
              <a:avLst/>
              <a:gdLst/>
              <a:ahLst/>
              <a:cxnLst/>
              <a:rect l="l" t="t" r="r" b="b"/>
              <a:pathLst>
                <a:path w="1695069" h="775843">
                  <a:moveTo>
                    <a:pt x="381508" y="775716"/>
                  </a:moveTo>
                  <a:lnTo>
                    <a:pt x="1695069" y="775716"/>
                  </a:lnTo>
                  <a:lnTo>
                    <a:pt x="1695069" y="0"/>
                  </a:lnTo>
                  <a:lnTo>
                    <a:pt x="381508" y="0"/>
                  </a:lnTo>
                  <a:cubicBezTo>
                    <a:pt x="381508" y="0"/>
                    <a:pt x="0" y="0"/>
                    <a:pt x="0" y="381508"/>
                  </a:cubicBezTo>
                  <a:lnTo>
                    <a:pt x="0" y="396875"/>
                  </a:lnTo>
                  <a:cubicBezTo>
                    <a:pt x="0" y="394335"/>
                    <a:pt x="0" y="775843"/>
                    <a:pt x="381508" y="775843"/>
                  </a:cubicBezTo>
                  <a:close/>
                </a:path>
              </a:pathLst>
            </a:custGeom>
            <a:gradFill rotWithShape="1">
              <a:gsLst>
                <a:gs pos="12000">
                  <a:srgbClr val="3E826E">
                    <a:alpha val="100000"/>
                  </a:srgbClr>
                </a:gs>
                <a:gs pos="100000">
                  <a:srgbClr val="75BDA7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6" name="Freeform 6"/>
          <p:cNvSpPr/>
          <p:nvPr/>
        </p:nvSpPr>
        <p:spPr>
          <a:xfrm>
            <a:off x="15943658" y="-11953"/>
            <a:ext cx="2355205" cy="2107453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4"/>
                </a:lnTo>
                <a:lnTo>
                  <a:pt x="0" y="29182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850063" y="-86634"/>
            <a:ext cx="9448800" cy="10368622"/>
            <a:chOff x="0" y="0"/>
            <a:chExt cx="9268184" cy="10827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68206" cy="10827004"/>
            </a:xfrm>
            <a:custGeom>
              <a:avLst/>
              <a:gdLst/>
              <a:ahLst/>
              <a:cxnLst/>
              <a:rect l="l" t="t" r="r" b="b"/>
              <a:pathLst>
                <a:path w="9268206" h="10827004">
                  <a:moveTo>
                    <a:pt x="0" y="0"/>
                  </a:moveTo>
                  <a:lnTo>
                    <a:pt x="9268206" y="0"/>
                  </a:lnTo>
                  <a:lnTo>
                    <a:pt x="9268206" y="10827004"/>
                  </a:lnTo>
                  <a:lnTo>
                    <a:pt x="0" y="10827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409" r="-8409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6553200" y="3669981"/>
            <a:ext cx="6371058" cy="4194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85"/>
              </a:lnSpc>
            </a:pPr>
            <a:r>
              <a:rPr lang="en-US" sz="511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Option to post in the organization and view organization only or all posts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99551" y="588683"/>
            <a:ext cx="7233985" cy="3385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9"/>
              </a:lnSpc>
            </a:pPr>
            <a:r>
              <a:rPr lang="en-US" sz="6825" dirty="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Journal within </a:t>
            </a:r>
          </a:p>
          <a:p>
            <a:pPr algn="ctr">
              <a:lnSpc>
                <a:spcPts val="9009"/>
              </a:lnSpc>
            </a:pPr>
            <a:r>
              <a:rPr lang="en-US" sz="6825" dirty="0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organization</a:t>
            </a:r>
          </a:p>
        </p:txBody>
      </p:sp>
      <p:sp>
        <p:nvSpPr>
          <p:cNvPr id="13" name="Freeform 13"/>
          <p:cNvSpPr/>
          <p:nvPr/>
        </p:nvSpPr>
        <p:spPr>
          <a:xfrm>
            <a:off x="-867747" y="1981335"/>
            <a:ext cx="10134600" cy="7830803"/>
          </a:xfrm>
          <a:custGeom>
            <a:avLst/>
            <a:gdLst/>
            <a:ahLst/>
            <a:cxnLst/>
            <a:rect l="l" t="t" r="r" b="b"/>
            <a:pathLst>
              <a:path w="11556732" h="8821394">
                <a:moveTo>
                  <a:pt x="0" y="0"/>
                </a:moveTo>
                <a:lnTo>
                  <a:pt x="11556732" y="0"/>
                </a:lnTo>
                <a:lnTo>
                  <a:pt x="11556732" y="8821393"/>
                </a:lnTo>
                <a:lnTo>
                  <a:pt x="0" y="88213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1008"/>
            </a:stretch>
          </a:blipFill>
        </p:spPr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2583798" y="2403305"/>
            <a:ext cx="3690895" cy="7303070"/>
            <a:chOff x="0" y="0"/>
            <a:chExt cx="2620010" cy="5184140"/>
          </a:xfrm>
        </p:grpSpPr>
        <p:sp>
          <p:nvSpPr>
            <p:cNvPr id="15" name="Freeform 15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7"/>
              <a:stretch>
                <a:fillRect t="-1604" b="-1604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13238765" y="2057252"/>
            <a:ext cx="3882495" cy="7682183"/>
            <a:chOff x="0" y="0"/>
            <a:chExt cx="2620010" cy="5184140"/>
          </a:xfrm>
        </p:grpSpPr>
        <p:sp>
          <p:nvSpPr>
            <p:cNvPr id="25" name="Freeform 25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8"/>
              <a:stretch>
                <a:fillRect t="-1607" b="-1607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15544800" y="-11953"/>
            <a:ext cx="2754064" cy="2602874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4"/>
                </a:lnTo>
                <a:lnTo>
                  <a:pt x="0" y="2918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2190513"/>
            <a:ext cx="8489603" cy="248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Self assessment tests curated specially for organizational users</a:t>
            </a:r>
          </a:p>
        </p:txBody>
      </p:sp>
      <p:sp>
        <p:nvSpPr>
          <p:cNvPr id="10" name="Freeform 10"/>
          <p:cNvSpPr/>
          <p:nvPr/>
        </p:nvSpPr>
        <p:spPr>
          <a:xfrm>
            <a:off x="9065543" y="1052774"/>
            <a:ext cx="9603457" cy="8161740"/>
          </a:xfrm>
          <a:custGeom>
            <a:avLst/>
            <a:gdLst/>
            <a:ahLst/>
            <a:cxnLst/>
            <a:rect l="l" t="t" r="r" b="b"/>
            <a:pathLst>
              <a:path w="11926029" h="11926029">
                <a:moveTo>
                  <a:pt x="0" y="0"/>
                </a:moveTo>
                <a:lnTo>
                  <a:pt x="11926029" y="0"/>
                </a:lnTo>
                <a:lnTo>
                  <a:pt x="11926029" y="11926029"/>
                </a:lnTo>
                <a:lnTo>
                  <a:pt x="0" y="119260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3591271">
            <a:off x="7879018" y="1275217"/>
            <a:ext cx="2373051" cy="2631407"/>
          </a:xfrm>
          <a:custGeom>
            <a:avLst/>
            <a:gdLst/>
            <a:ahLst/>
            <a:cxnLst/>
            <a:rect l="l" t="t" r="r" b="b"/>
            <a:pathLst>
              <a:path w="2373051" h="2631407">
                <a:moveTo>
                  <a:pt x="0" y="0"/>
                </a:moveTo>
                <a:lnTo>
                  <a:pt x="2373050" y="0"/>
                </a:lnTo>
                <a:lnTo>
                  <a:pt x="2373050" y="2631407"/>
                </a:lnTo>
                <a:lnTo>
                  <a:pt x="0" y="26314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0279731" y="747170"/>
            <a:ext cx="4301436" cy="8511130"/>
            <a:chOff x="0" y="0"/>
            <a:chExt cx="2620010" cy="5184140"/>
          </a:xfrm>
        </p:grpSpPr>
        <p:sp>
          <p:nvSpPr>
            <p:cNvPr id="13" name="Freeform 1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7"/>
              <a:stretch>
                <a:fillRect t="-1273" b="-1273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22" name="Freeform 22"/>
          <p:cNvSpPr/>
          <p:nvPr/>
        </p:nvSpPr>
        <p:spPr>
          <a:xfrm flipH="1">
            <a:off x="-200520" y="4676538"/>
            <a:ext cx="5305919" cy="5610462"/>
          </a:xfrm>
          <a:custGeom>
            <a:avLst/>
            <a:gdLst/>
            <a:ahLst/>
            <a:cxnLst/>
            <a:rect l="l" t="t" r="r" b="b"/>
            <a:pathLst>
              <a:path w="6914134" h="6914134">
                <a:moveTo>
                  <a:pt x="6914134" y="0"/>
                </a:moveTo>
                <a:lnTo>
                  <a:pt x="0" y="0"/>
                </a:lnTo>
                <a:lnTo>
                  <a:pt x="0" y="6914134"/>
                </a:lnTo>
                <a:lnTo>
                  <a:pt x="6914134" y="6914134"/>
                </a:lnTo>
                <a:lnTo>
                  <a:pt x="691413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10375632">
            <a:off x="3657873" y="4801982"/>
            <a:ext cx="2187472" cy="2425624"/>
          </a:xfrm>
          <a:custGeom>
            <a:avLst/>
            <a:gdLst/>
            <a:ahLst/>
            <a:cxnLst/>
            <a:rect l="l" t="t" r="r" b="b"/>
            <a:pathLst>
              <a:path w="2187472" h="2425624">
                <a:moveTo>
                  <a:pt x="0" y="0"/>
                </a:moveTo>
                <a:lnTo>
                  <a:pt x="2187472" y="0"/>
                </a:lnTo>
                <a:lnTo>
                  <a:pt x="2187472" y="2425624"/>
                </a:lnTo>
                <a:lnTo>
                  <a:pt x="0" y="24256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2085045" y="4880632"/>
            <a:ext cx="2394332" cy="4737598"/>
            <a:chOff x="0" y="0"/>
            <a:chExt cx="2620010" cy="5184140"/>
          </a:xfrm>
        </p:grpSpPr>
        <p:sp>
          <p:nvSpPr>
            <p:cNvPr id="25" name="Freeform 25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8"/>
              <a:stretch>
                <a:fillRect t="-1559" b="-1559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34" name="TextBox 34"/>
          <p:cNvSpPr txBox="1"/>
          <p:nvPr/>
        </p:nvSpPr>
        <p:spPr>
          <a:xfrm>
            <a:off x="1028700" y="374227"/>
            <a:ext cx="5752669" cy="184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28"/>
              </a:lnSpc>
            </a:pPr>
            <a:r>
              <a:rPr lang="en-US" sz="6023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New self assessments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40130" y="8704545"/>
            <a:ext cx="577800" cy="577800"/>
            <a:chOff x="0" y="0"/>
            <a:chExt cx="770400" cy="77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70382" cy="770382"/>
            </a:xfrm>
            <a:custGeom>
              <a:avLst/>
              <a:gdLst/>
              <a:ahLst/>
              <a:cxnLst/>
              <a:rect l="l" t="t" r="r" b="b"/>
              <a:pathLst>
                <a:path w="770382" h="770382">
                  <a:moveTo>
                    <a:pt x="0" y="385191"/>
                  </a:moveTo>
                  <a:cubicBezTo>
                    <a:pt x="0" y="172466"/>
                    <a:pt x="172466" y="0"/>
                    <a:pt x="385191" y="0"/>
                  </a:cubicBezTo>
                  <a:cubicBezTo>
                    <a:pt x="597916" y="0"/>
                    <a:pt x="770382" y="172466"/>
                    <a:pt x="770382" y="385191"/>
                  </a:cubicBezTo>
                  <a:cubicBezTo>
                    <a:pt x="770382" y="597916"/>
                    <a:pt x="597916" y="770382"/>
                    <a:pt x="385191" y="770382"/>
                  </a:cubicBezTo>
                  <a:cubicBezTo>
                    <a:pt x="172466" y="770382"/>
                    <a:pt x="0" y="597916"/>
                    <a:pt x="0" y="385191"/>
                  </a:cubicBezTo>
                  <a:close/>
                </a:path>
              </a:pathLst>
            </a:custGeom>
            <a:solidFill>
              <a:srgbClr val="3E826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001438" y="8681716"/>
            <a:ext cx="1305763" cy="614477"/>
            <a:chOff x="0" y="0"/>
            <a:chExt cx="1741018" cy="819302"/>
          </a:xfrm>
        </p:grpSpPr>
        <p:sp>
          <p:nvSpPr>
            <p:cNvPr id="5" name="Freeform 5"/>
            <p:cNvSpPr/>
            <p:nvPr/>
          </p:nvSpPr>
          <p:spPr>
            <a:xfrm>
              <a:off x="25527" y="25654"/>
              <a:ext cx="1695069" cy="775843"/>
            </a:xfrm>
            <a:custGeom>
              <a:avLst/>
              <a:gdLst/>
              <a:ahLst/>
              <a:cxnLst/>
              <a:rect l="l" t="t" r="r" b="b"/>
              <a:pathLst>
                <a:path w="1695069" h="775843">
                  <a:moveTo>
                    <a:pt x="381508" y="775716"/>
                  </a:moveTo>
                  <a:lnTo>
                    <a:pt x="1695069" y="775716"/>
                  </a:lnTo>
                  <a:lnTo>
                    <a:pt x="1695069" y="0"/>
                  </a:lnTo>
                  <a:lnTo>
                    <a:pt x="381508" y="0"/>
                  </a:lnTo>
                  <a:cubicBezTo>
                    <a:pt x="381508" y="0"/>
                    <a:pt x="0" y="0"/>
                    <a:pt x="0" y="381508"/>
                  </a:cubicBezTo>
                  <a:lnTo>
                    <a:pt x="0" y="396875"/>
                  </a:lnTo>
                  <a:cubicBezTo>
                    <a:pt x="0" y="394335"/>
                    <a:pt x="0" y="775843"/>
                    <a:pt x="381508" y="775843"/>
                  </a:cubicBezTo>
                  <a:close/>
                </a:path>
              </a:pathLst>
            </a:custGeom>
            <a:gradFill rotWithShape="1">
              <a:gsLst>
                <a:gs pos="12000">
                  <a:srgbClr val="3E826E">
                    <a:alpha val="100000"/>
                  </a:srgbClr>
                </a:gs>
                <a:gs pos="100000">
                  <a:srgbClr val="75BDA7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6" name="Freeform 6"/>
          <p:cNvSpPr/>
          <p:nvPr/>
        </p:nvSpPr>
        <p:spPr>
          <a:xfrm>
            <a:off x="15773400" y="-11954"/>
            <a:ext cx="2525464" cy="2193157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4"/>
                </a:lnTo>
                <a:lnTo>
                  <a:pt x="0" y="2918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125934" y="2898829"/>
            <a:ext cx="7154359" cy="2048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609F90"/>
                </a:solidFill>
                <a:latin typeface="Stencil"/>
                <a:ea typeface="Stencil"/>
                <a:cs typeface="Stencil"/>
                <a:sym typeface="Stencil"/>
              </a:rPr>
              <a:t>Organization support group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25934" y="4901199"/>
            <a:ext cx="7322118" cy="3337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Custom support group exclusively for people enrolled in the organization</a:t>
            </a:r>
          </a:p>
        </p:txBody>
      </p:sp>
      <p:sp>
        <p:nvSpPr>
          <p:cNvPr id="11" name="Freeform 11"/>
          <p:cNvSpPr/>
          <p:nvPr/>
        </p:nvSpPr>
        <p:spPr>
          <a:xfrm>
            <a:off x="-1083376" y="-1943100"/>
            <a:ext cx="12208576" cy="12230100"/>
          </a:xfrm>
          <a:custGeom>
            <a:avLst/>
            <a:gdLst/>
            <a:ahLst/>
            <a:cxnLst/>
            <a:rect l="l" t="t" r="r" b="b"/>
            <a:pathLst>
              <a:path w="13665586" h="13665586">
                <a:moveTo>
                  <a:pt x="0" y="0"/>
                </a:moveTo>
                <a:lnTo>
                  <a:pt x="13665586" y="0"/>
                </a:lnTo>
                <a:lnTo>
                  <a:pt x="13665586" y="13665586"/>
                </a:lnTo>
                <a:lnTo>
                  <a:pt x="0" y="136655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6419299">
            <a:off x="7265031" y="1697974"/>
            <a:ext cx="1764967" cy="1957120"/>
          </a:xfrm>
          <a:custGeom>
            <a:avLst/>
            <a:gdLst/>
            <a:ahLst/>
            <a:cxnLst/>
            <a:rect l="l" t="t" r="r" b="b"/>
            <a:pathLst>
              <a:path w="1764967" h="1957120">
                <a:moveTo>
                  <a:pt x="0" y="0"/>
                </a:moveTo>
                <a:lnTo>
                  <a:pt x="1764967" y="0"/>
                </a:lnTo>
                <a:lnTo>
                  <a:pt x="1764967" y="1957120"/>
                </a:lnTo>
                <a:lnTo>
                  <a:pt x="0" y="19571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946140" y="627308"/>
            <a:ext cx="4527803" cy="8959037"/>
            <a:chOff x="0" y="0"/>
            <a:chExt cx="2620010" cy="5184140"/>
          </a:xfrm>
        </p:grpSpPr>
        <p:sp>
          <p:nvSpPr>
            <p:cNvPr id="14" name="Freeform 14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7"/>
              <a:stretch>
                <a:fillRect t="-1604" b="-1604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23" name="Freeform 23"/>
          <p:cNvSpPr/>
          <p:nvPr/>
        </p:nvSpPr>
        <p:spPr>
          <a:xfrm>
            <a:off x="3163531" y="1447158"/>
            <a:ext cx="1817410" cy="1044184"/>
          </a:xfrm>
          <a:custGeom>
            <a:avLst/>
            <a:gdLst/>
            <a:ahLst/>
            <a:cxnLst/>
            <a:rect l="l" t="t" r="r" b="b"/>
            <a:pathLst>
              <a:path w="1817410" h="1044184">
                <a:moveTo>
                  <a:pt x="0" y="0"/>
                </a:moveTo>
                <a:lnTo>
                  <a:pt x="1817410" y="0"/>
                </a:lnTo>
                <a:lnTo>
                  <a:pt x="1817410" y="1044184"/>
                </a:lnTo>
                <a:lnTo>
                  <a:pt x="0" y="10441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40130" y="8704545"/>
            <a:ext cx="577800" cy="577800"/>
            <a:chOff x="0" y="0"/>
            <a:chExt cx="770400" cy="77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70382" cy="770382"/>
            </a:xfrm>
            <a:custGeom>
              <a:avLst/>
              <a:gdLst/>
              <a:ahLst/>
              <a:cxnLst/>
              <a:rect l="l" t="t" r="r" b="b"/>
              <a:pathLst>
                <a:path w="770382" h="770382">
                  <a:moveTo>
                    <a:pt x="0" y="385191"/>
                  </a:moveTo>
                  <a:cubicBezTo>
                    <a:pt x="0" y="172466"/>
                    <a:pt x="172466" y="0"/>
                    <a:pt x="385191" y="0"/>
                  </a:cubicBezTo>
                  <a:cubicBezTo>
                    <a:pt x="597916" y="0"/>
                    <a:pt x="770382" y="172466"/>
                    <a:pt x="770382" y="385191"/>
                  </a:cubicBezTo>
                  <a:cubicBezTo>
                    <a:pt x="770382" y="597916"/>
                    <a:pt x="597916" y="770382"/>
                    <a:pt x="385191" y="770382"/>
                  </a:cubicBezTo>
                  <a:cubicBezTo>
                    <a:pt x="172466" y="770382"/>
                    <a:pt x="0" y="597916"/>
                    <a:pt x="0" y="385191"/>
                  </a:cubicBezTo>
                  <a:close/>
                </a:path>
              </a:pathLst>
            </a:custGeom>
            <a:solidFill>
              <a:srgbClr val="3E826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001438" y="8681716"/>
            <a:ext cx="1305763" cy="614477"/>
            <a:chOff x="0" y="0"/>
            <a:chExt cx="1741018" cy="819302"/>
          </a:xfrm>
        </p:grpSpPr>
        <p:sp>
          <p:nvSpPr>
            <p:cNvPr id="5" name="Freeform 5"/>
            <p:cNvSpPr/>
            <p:nvPr/>
          </p:nvSpPr>
          <p:spPr>
            <a:xfrm>
              <a:off x="25527" y="25654"/>
              <a:ext cx="1695069" cy="775843"/>
            </a:xfrm>
            <a:custGeom>
              <a:avLst/>
              <a:gdLst/>
              <a:ahLst/>
              <a:cxnLst/>
              <a:rect l="l" t="t" r="r" b="b"/>
              <a:pathLst>
                <a:path w="1695069" h="775843">
                  <a:moveTo>
                    <a:pt x="381508" y="775716"/>
                  </a:moveTo>
                  <a:lnTo>
                    <a:pt x="1695069" y="775716"/>
                  </a:lnTo>
                  <a:lnTo>
                    <a:pt x="1695069" y="0"/>
                  </a:lnTo>
                  <a:lnTo>
                    <a:pt x="381508" y="0"/>
                  </a:lnTo>
                  <a:cubicBezTo>
                    <a:pt x="381508" y="0"/>
                    <a:pt x="0" y="0"/>
                    <a:pt x="0" y="381508"/>
                  </a:cubicBezTo>
                  <a:lnTo>
                    <a:pt x="0" y="396875"/>
                  </a:lnTo>
                  <a:cubicBezTo>
                    <a:pt x="0" y="394335"/>
                    <a:pt x="0" y="775843"/>
                    <a:pt x="381508" y="775843"/>
                  </a:cubicBezTo>
                  <a:close/>
                </a:path>
              </a:pathLst>
            </a:custGeom>
            <a:gradFill rotWithShape="1">
              <a:gsLst>
                <a:gs pos="12000">
                  <a:srgbClr val="3E826E">
                    <a:alpha val="100000"/>
                  </a:srgbClr>
                </a:gs>
                <a:gs pos="100000">
                  <a:srgbClr val="75BDA7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6" name="Freeform 6"/>
          <p:cNvSpPr/>
          <p:nvPr/>
        </p:nvSpPr>
        <p:spPr>
          <a:xfrm>
            <a:off x="14999727" y="-11954"/>
            <a:ext cx="3299137" cy="2918223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4"/>
                </a:lnTo>
                <a:lnTo>
                  <a:pt x="0" y="2918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4991999" y="-11954"/>
            <a:ext cx="3299138" cy="2918223"/>
            <a:chOff x="0" y="0"/>
            <a:chExt cx="4398850" cy="38909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398899" cy="3891026"/>
            </a:xfrm>
            <a:custGeom>
              <a:avLst/>
              <a:gdLst/>
              <a:ahLst/>
              <a:cxnLst/>
              <a:rect l="l" t="t" r="r" b="b"/>
              <a:pathLst>
                <a:path w="4398899" h="3891026">
                  <a:moveTo>
                    <a:pt x="0" y="0"/>
                  </a:moveTo>
                  <a:lnTo>
                    <a:pt x="4398899" y="0"/>
                  </a:lnTo>
                  <a:lnTo>
                    <a:pt x="4398899" y="3891026"/>
                  </a:lnTo>
                  <a:lnTo>
                    <a:pt x="0" y="3891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" r="1" b="-8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334774" y="4205459"/>
            <a:ext cx="7322118" cy="3337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Exclusive discounts for organizational users on Clinical and Allied Therapies</a:t>
            </a:r>
          </a:p>
        </p:txBody>
      </p:sp>
      <p:sp>
        <p:nvSpPr>
          <p:cNvPr id="10" name="Freeform 10"/>
          <p:cNvSpPr/>
          <p:nvPr/>
        </p:nvSpPr>
        <p:spPr>
          <a:xfrm>
            <a:off x="8153400" y="-939250"/>
            <a:ext cx="10591800" cy="11226249"/>
          </a:xfrm>
          <a:custGeom>
            <a:avLst/>
            <a:gdLst/>
            <a:ahLst/>
            <a:cxnLst/>
            <a:rect l="l" t="t" r="r" b="b"/>
            <a:pathLst>
              <a:path w="11226249" h="11226249">
                <a:moveTo>
                  <a:pt x="0" y="0"/>
                </a:moveTo>
                <a:lnTo>
                  <a:pt x="11226249" y="0"/>
                </a:lnTo>
                <a:lnTo>
                  <a:pt x="11226249" y="11226249"/>
                </a:lnTo>
                <a:lnTo>
                  <a:pt x="0" y="112262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0210800" y="475861"/>
            <a:ext cx="3950459" cy="7816662"/>
            <a:chOff x="0" y="0"/>
            <a:chExt cx="2620010" cy="5184140"/>
          </a:xfrm>
        </p:grpSpPr>
        <p:sp>
          <p:nvSpPr>
            <p:cNvPr id="12" name="Freeform 12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1604" b="-1604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1334774" y="2203089"/>
            <a:ext cx="6303215" cy="2030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609F90"/>
                </a:solidFill>
                <a:latin typeface="Stencil"/>
                <a:ea typeface="Stencil"/>
                <a:cs typeface="Stencil"/>
                <a:sym typeface="Stencil"/>
              </a:rPr>
              <a:t>discounts and offers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6578" y="0"/>
            <a:ext cx="2671422" cy="2319376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3"/>
                </a:lnTo>
                <a:lnTo>
                  <a:pt x="0" y="2918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297977" y="8732850"/>
            <a:ext cx="363222" cy="28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01082" y="1924498"/>
            <a:ext cx="6090237" cy="1855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9"/>
              </a:lnSpc>
            </a:pPr>
            <a:r>
              <a:rPr lang="en-US" sz="403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Exclusive Guides &amp; Courses free for organizational users</a:t>
            </a:r>
          </a:p>
        </p:txBody>
      </p:sp>
      <p:sp>
        <p:nvSpPr>
          <p:cNvPr id="5" name="Freeform 5"/>
          <p:cNvSpPr/>
          <p:nvPr/>
        </p:nvSpPr>
        <p:spPr>
          <a:xfrm>
            <a:off x="-1" y="873852"/>
            <a:ext cx="5990423" cy="7385765"/>
          </a:xfrm>
          <a:custGeom>
            <a:avLst/>
            <a:gdLst/>
            <a:ahLst/>
            <a:cxnLst/>
            <a:rect l="l" t="t" r="r" b="b"/>
            <a:pathLst>
              <a:path w="5990423" h="7385765">
                <a:moveTo>
                  <a:pt x="0" y="0"/>
                </a:moveTo>
                <a:lnTo>
                  <a:pt x="5990423" y="0"/>
                </a:lnTo>
                <a:lnTo>
                  <a:pt x="5990423" y="7385765"/>
                </a:lnTo>
                <a:lnTo>
                  <a:pt x="0" y="73857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674" t="-35193" r="-4100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954088" y="1988551"/>
            <a:ext cx="6333912" cy="8296116"/>
          </a:xfrm>
          <a:custGeom>
            <a:avLst/>
            <a:gdLst/>
            <a:ahLst/>
            <a:cxnLst/>
            <a:rect l="l" t="t" r="r" b="b"/>
            <a:pathLst>
              <a:path w="6333912" h="8296116">
                <a:moveTo>
                  <a:pt x="0" y="0"/>
                </a:moveTo>
                <a:lnTo>
                  <a:pt x="6333912" y="0"/>
                </a:lnTo>
                <a:lnTo>
                  <a:pt x="6333912" y="8296115"/>
                </a:lnTo>
                <a:lnTo>
                  <a:pt x="0" y="82961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5967" t="-37280" r="-14708" b="-8296"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2956926" y="2423438"/>
            <a:ext cx="3870984" cy="7659407"/>
            <a:chOff x="0" y="0"/>
            <a:chExt cx="2620010" cy="5184140"/>
          </a:xfrm>
        </p:grpSpPr>
        <p:sp>
          <p:nvSpPr>
            <p:cNvPr id="8" name="Freeform 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6"/>
              <a:stretch>
                <a:fillRect t="-282" b="-8831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17" name="Freeform 17"/>
          <p:cNvSpPr/>
          <p:nvPr/>
        </p:nvSpPr>
        <p:spPr>
          <a:xfrm rot="10357117">
            <a:off x="4275327" y="3570000"/>
            <a:ext cx="2530166" cy="2805627"/>
          </a:xfrm>
          <a:custGeom>
            <a:avLst/>
            <a:gdLst/>
            <a:ahLst/>
            <a:cxnLst/>
            <a:rect l="l" t="t" r="r" b="b"/>
            <a:pathLst>
              <a:path w="2530166" h="2805627">
                <a:moveTo>
                  <a:pt x="0" y="0"/>
                </a:moveTo>
                <a:lnTo>
                  <a:pt x="2530166" y="0"/>
                </a:lnTo>
                <a:lnTo>
                  <a:pt x="2530166" y="2805627"/>
                </a:lnTo>
                <a:lnTo>
                  <a:pt x="0" y="28056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2057193" y="796177"/>
            <a:ext cx="3337912" cy="6604632"/>
            <a:chOff x="0" y="0"/>
            <a:chExt cx="2620010" cy="5184140"/>
          </a:xfrm>
        </p:grpSpPr>
        <p:sp>
          <p:nvSpPr>
            <p:cNvPr id="19" name="Freeform 1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9"/>
              <a:stretch>
                <a:fillRect t="-1604" b="-1604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28" name="Freeform 28"/>
          <p:cNvSpPr/>
          <p:nvPr/>
        </p:nvSpPr>
        <p:spPr>
          <a:xfrm>
            <a:off x="1934513" y="3275746"/>
            <a:ext cx="3102729" cy="1764677"/>
          </a:xfrm>
          <a:custGeom>
            <a:avLst/>
            <a:gdLst/>
            <a:ahLst/>
            <a:cxnLst/>
            <a:rect l="l" t="t" r="r" b="b"/>
            <a:pathLst>
              <a:path w="3102729" h="1764677">
                <a:moveTo>
                  <a:pt x="0" y="0"/>
                </a:moveTo>
                <a:lnTo>
                  <a:pt x="3102729" y="0"/>
                </a:lnTo>
                <a:lnTo>
                  <a:pt x="3102729" y="1764678"/>
                </a:lnTo>
                <a:lnTo>
                  <a:pt x="0" y="17646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2956926" y="4268397"/>
            <a:ext cx="3489660" cy="1984744"/>
          </a:xfrm>
          <a:custGeom>
            <a:avLst/>
            <a:gdLst/>
            <a:ahLst/>
            <a:cxnLst/>
            <a:rect l="l" t="t" r="r" b="b"/>
            <a:pathLst>
              <a:path w="3489660" h="1984744">
                <a:moveTo>
                  <a:pt x="0" y="0"/>
                </a:moveTo>
                <a:lnTo>
                  <a:pt x="3489661" y="0"/>
                </a:lnTo>
                <a:lnTo>
                  <a:pt x="3489661" y="1984744"/>
                </a:lnTo>
                <a:lnTo>
                  <a:pt x="0" y="19847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527374">
            <a:off x="10651785" y="4724529"/>
            <a:ext cx="2136667" cy="2369288"/>
          </a:xfrm>
          <a:custGeom>
            <a:avLst/>
            <a:gdLst/>
            <a:ahLst/>
            <a:cxnLst/>
            <a:rect l="l" t="t" r="r" b="b"/>
            <a:pathLst>
              <a:path w="2136667" h="2369288">
                <a:moveTo>
                  <a:pt x="0" y="0"/>
                </a:moveTo>
                <a:lnTo>
                  <a:pt x="2136667" y="0"/>
                </a:lnTo>
                <a:lnTo>
                  <a:pt x="2136667" y="2369288"/>
                </a:lnTo>
                <a:lnTo>
                  <a:pt x="0" y="23692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7804298" y="6747541"/>
            <a:ext cx="4505831" cy="306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14"/>
              </a:lnSpc>
            </a:pPr>
            <a:r>
              <a:rPr lang="en-US" sz="401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Buy Books, Toys &amp; Supplements through our Wellness Store for holistic well-being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154399" y="-1"/>
            <a:ext cx="2133601" cy="2011347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7" y="0"/>
                </a:lnTo>
                <a:lnTo>
                  <a:pt x="3299137" y="2918223"/>
                </a:lnTo>
                <a:lnTo>
                  <a:pt x="0" y="2918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297977" y="8732850"/>
            <a:ext cx="363222" cy="28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71446" y="1251800"/>
            <a:ext cx="7018768" cy="2914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17"/>
              </a:lnSpc>
            </a:pPr>
            <a:r>
              <a:rPr lang="en-US" sz="4764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Get professional support from mental health experts, including clinical and allied therapists</a:t>
            </a:r>
          </a:p>
        </p:txBody>
      </p:sp>
      <p:sp>
        <p:nvSpPr>
          <p:cNvPr id="5" name="Freeform 5"/>
          <p:cNvSpPr/>
          <p:nvPr/>
        </p:nvSpPr>
        <p:spPr>
          <a:xfrm>
            <a:off x="-20216" y="1483167"/>
            <a:ext cx="5576062" cy="7611775"/>
          </a:xfrm>
          <a:custGeom>
            <a:avLst/>
            <a:gdLst/>
            <a:ahLst/>
            <a:cxnLst/>
            <a:rect l="l" t="t" r="r" b="b"/>
            <a:pathLst>
              <a:path w="6500030" h="8014074">
                <a:moveTo>
                  <a:pt x="0" y="0"/>
                </a:moveTo>
                <a:lnTo>
                  <a:pt x="6500029" y="0"/>
                </a:lnTo>
                <a:lnTo>
                  <a:pt x="6500029" y="8014074"/>
                </a:lnTo>
                <a:lnTo>
                  <a:pt x="0" y="80140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674" t="-35193" r="-4100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882522" y="1897147"/>
            <a:ext cx="6405478" cy="8389853"/>
          </a:xfrm>
          <a:custGeom>
            <a:avLst/>
            <a:gdLst/>
            <a:ahLst/>
            <a:cxnLst/>
            <a:rect l="l" t="t" r="r" b="b"/>
            <a:pathLst>
              <a:path w="6405478" h="8389853">
                <a:moveTo>
                  <a:pt x="0" y="0"/>
                </a:moveTo>
                <a:lnTo>
                  <a:pt x="6405478" y="0"/>
                </a:lnTo>
                <a:lnTo>
                  <a:pt x="6405478" y="8389852"/>
                </a:lnTo>
                <a:lnTo>
                  <a:pt x="0" y="83898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5967" t="-37280" r="-14708" b="-8296"/>
            </a:stretch>
          </a:blipFill>
        </p:spPr>
      </p:sp>
      <p:sp>
        <p:nvSpPr>
          <p:cNvPr id="7" name="Freeform 7"/>
          <p:cNvSpPr/>
          <p:nvPr/>
        </p:nvSpPr>
        <p:spPr>
          <a:xfrm rot="5478084">
            <a:off x="10793123" y="4186625"/>
            <a:ext cx="2540874" cy="2817501"/>
          </a:xfrm>
          <a:custGeom>
            <a:avLst/>
            <a:gdLst/>
            <a:ahLst/>
            <a:cxnLst/>
            <a:rect l="l" t="t" r="r" b="b"/>
            <a:pathLst>
              <a:path w="2540874" h="2817501">
                <a:moveTo>
                  <a:pt x="0" y="0"/>
                </a:moveTo>
                <a:lnTo>
                  <a:pt x="2540874" y="0"/>
                </a:lnTo>
                <a:lnTo>
                  <a:pt x="2540874" y="2817501"/>
                </a:lnTo>
                <a:lnTo>
                  <a:pt x="0" y="28175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2790214" y="2069254"/>
            <a:ext cx="4049985" cy="8013591"/>
            <a:chOff x="0" y="0"/>
            <a:chExt cx="2620010" cy="5184140"/>
          </a:xfrm>
        </p:grpSpPr>
        <p:sp>
          <p:nvSpPr>
            <p:cNvPr id="9" name="Freeform 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8"/>
              <a:stretch>
                <a:fillRect t="-1604" b="-1604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id="18" name="Freeform 18"/>
          <p:cNvSpPr/>
          <p:nvPr/>
        </p:nvSpPr>
        <p:spPr>
          <a:xfrm rot="10357117">
            <a:off x="4207988" y="4100775"/>
            <a:ext cx="2695716" cy="2989201"/>
          </a:xfrm>
          <a:custGeom>
            <a:avLst/>
            <a:gdLst/>
            <a:ahLst/>
            <a:cxnLst/>
            <a:rect l="l" t="t" r="r" b="b"/>
            <a:pathLst>
              <a:path w="2695716" h="2989201">
                <a:moveTo>
                  <a:pt x="0" y="0"/>
                </a:moveTo>
                <a:lnTo>
                  <a:pt x="2695716" y="0"/>
                </a:lnTo>
                <a:lnTo>
                  <a:pt x="2695716" y="2989201"/>
                </a:lnTo>
                <a:lnTo>
                  <a:pt x="0" y="29892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1336429" y="1270850"/>
            <a:ext cx="3561075" cy="7046198"/>
            <a:chOff x="0" y="0"/>
            <a:chExt cx="2620010" cy="5184140"/>
          </a:xfrm>
        </p:grpSpPr>
        <p:sp>
          <p:nvSpPr>
            <p:cNvPr id="20" name="Freeform 20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9"/>
              <a:stretch>
                <a:fillRect b="-1184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59200" y="0"/>
            <a:ext cx="1828800" cy="1648787"/>
          </a:xfrm>
          <a:custGeom>
            <a:avLst/>
            <a:gdLst/>
            <a:ahLst/>
            <a:cxnLst/>
            <a:rect l="l" t="t" r="r" b="b"/>
            <a:pathLst>
              <a:path w="3299137" h="2918223">
                <a:moveTo>
                  <a:pt x="0" y="0"/>
                </a:moveTo>
                <a:lnTo>
                  <a:pt x="3299138" y="0"/>
                </a:lnTo>
                <a:lnTo>
                  <a:pt x="3299138" y="2918223"/>
                </a:lnTo>
                <a:lnTo>
                  <a:pt x="0" y="2918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8001000" cy="10287000"/>
          </a:xfrm>
          <a:custGeom>
            <a:avLst/>
            <a:gdLst/>
            <a:ahLst/>
            <a:cxnLst/>
            <a:rect l="l" t="t" r="r" b="b"/>
            <a:pathLst>
              <a:path w="8129294" h="11081942">
                <a:moveTo>
                  <a:pt x="0" y="0"/>
                </a:moveTo>
                <a:lnTo>
                  <a:pt x="8129294" y="0"/>
                </a:lnTo>
                <a:lnTo>
                  <a:pt x="8129294" y="11081942"/>
                </a:lnTo>
                <a:lnTo>
                  <a:pt x="0" y="11081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35" r="-1367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708332" y="3784510"/>
            <a:ext cx="8550968" cy="448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4"/>
              </a:lnSpc>
            </a:pPr>
            <a:r>
              <a:rPr lang="en-US" sz="492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Your privacy is our top priority. We guarantee complete data safety and anonymity, ensuring your details are never shared with anyone; including your organization!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486318" y="1622288"/>
            <a:ext cx="6373977" cy="1918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8"/>
              </a:lnSpc>
            </a:pPr>
            <a:r>
              <a:rPr lang="en-US" sz="6298">
                <a:solidFill>
                  <a:srgbClr val="67A08F"/>
                </a:solidFill>
                <a:latin typeface="Stencil"/>
                <a:ea typeface="Stencil"/>
                <a:cs typeface="Stencil"/>
                <a:sym typeface="Stencil"/>
              </a:rPr>
              <a:t>dATA SAFETY &amp; ANONYMITY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54460" y="3509027"/>
            <a:ext cx="5179081" cy="5179081"/>
          </a:xfrm>
          <a:custGeom>
            <a:avLst/>
            <a:gdLst/>
            <a:ahLst/>
            <a:cxnLst/>
            <a:rect l="l" t="t" r="r" b="b"/>
            <a:pathLst>
              <a:path w="5179081" h="5179081">
                <a:moveTo>
                  <a:pt x="0" y="0"/>
                </a:moveTo>
                <a:lnTo>
                  <a:pt x="5179080" y="0"/>
                </a:lnTo>
                <a:lnTo>
                  <a:pt x="5179080" y="5179081"/>
                </a:lnTo>
                <a:lnTo>
                  <a:pt x="0" y="51790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5961388" y="8688108"/>
            <a:ext cx="6550024" cy="1319027"/>
            <a:chOff x="0" y="0"/>
            <a:chExt cx="8733366" cy="1758702"/>
          </a:xfrm>
        </p:grpSpPr>
        <p:sp>
          <p:nvSpPr>
            <p:cNvPr id="4" name="Freeform 4"/>
            <p:cNvSpPr/>
            <p:nvPr/>
          </p:nvSpPr>
          <p:spPr>
            <a:xfrm>
              <a:off x="0" y="46114"/>
              <a:ext cx="4513145" cy="1666475"/>
            </a:xfrm>
            <a:custGeom>
              <a:avLst/>
              <a:gdLst/>
              <a:ahLst/>
              <a:cxnLst/>
              <a:rect l="l" t="t" r="r" b="b"/>
              <a:pathLst>
                <a:path w="4513145" h="1666475">
                  <a:moveTo>
                    <a:pt x="0" y="0"/>
                  </a:moveTo>
                  <a:lnTo>
                    <a:pt x="4513145" y="0"/>
                  </a:lnTo>
                  <a:lnTo>
                    <a:pt x="4513145" y="1666475"/>
                  </a:lnTo>
                  <a:lnTo>
                    <a:pt x="0" y="1666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8197" t="-126621" r="-46754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4288992" y="0"/>
              <a:ext cx="4444374" cy="1758702"/>
            </a:xfrm>
            <a:custGeom>
              <a:avLst/>
              <a:gdLst/>
              <a:ahLst/>
              <a:cxnLst/>
              <a:rect l="l" t="t" r="r" b="b"/>
              <a:pathLst>
                <a:path w="4444374" h="1758702">
                  <a:moveTo>
                    <a:pt x="0" y="0"/>
                  </a:moveTo>
                  <a:lnTo>
                    <a:pt x="4444374" y="0"/>
                  </a:lnTo>
                  <a:lnTo>
                    <a:pt x="4444374" y="1758702"/>
                  </a:lnTo>
                  <a:lnTo>
                    <a:pt x="0" y="17587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9060" r="-48909" b="-156299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179850" y="331593"/>
            <a:ext cx="13482700" cy="205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7"/>
              </a:lnSpc>
              <a:spcBef>
                <a:spcPct val="0"/>
              </a:spcBef>
            </a:pPr>
            <a:r>
              <a:rPr lang="en-US" sz="6748">
                <a:solidFill>
                  <a:srgbClr val="75BDA7"/>
                </a:solidFill>
                <a:latin typeface="Arimo"/>
                <a:ea typeface="Arimo"/>
                <a:cs typeface="Arimo"/>
                <a:sym typeface="Arimo"/>
              </a:rPr>
              <a:t>Take the first step towards better mental health and well-being.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93252" y="2642252"/>
            <a:ext cx="6286297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3"/>
              </a:lnSpc>
              <a:spcBef>
                <a:spcPct val="0"/>
              </a:spcBef>
            </a:pPr>
            <a:r>
              <a:rPr lang="en-US" sz="3786">
                <a:solidFill>
                  <a:srgbClr val="75BDA7"/>
                </a:solidFill>
                <a:latin typeface="Arimo"/>
                <a:ea typeface="Arimo"/>
                <a:cs typeface="Arimo"/>
                <a:sym typeface="Arimo"/>
              </a:rPr>
              <a:t>Download the Solh App Now!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327</Words>
  <Application>Microsoft Office PowerPoint</Application>
  <PresentationFormat>Custom</PresentationFormat>
  <Paragraphs>63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Arimo</vt:lpstr>
      <vt:lpstr>Arial Bold</vt:lpstr>
      <vt:lpstr>Stencil</vt:lpstr>
      <vt:lpstr>Calibri</vt:lpstr>
      <vt:lpstr>Arimo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Solh App.pptx</dc:title>
  <cp:lastModifiedBy>Om Logic 1</cp:lastModifiedBy>
  <cp:revision>5</cp:revision>
  <dcterms:created xsi:type="dcterms:W3CDTF">2006-08-16T00:00:00Z</dcterms:created>
  <dcterms:modified xsi:type="dcterms:W3CDTF">2024-07-17T05:47:05Z</dcterms:modified>
  <dc:identifier>DAGH6dLBzbU</dc:identifier>
</cp:coreProperties>
</file>